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p:regular r:id="rId18"/>
      <p:bold r:id="rId19"/>
      <p:italic r:id="rId20"/>
      <p:boldItalic r:id="rId21"/>
    </p:embeddedFont>
    <p:embeddedFont>
      <p:font typeface="Poppins"/>
      <p:regular r:id="rId22"/>
      <p:bold r:id="rId23"/>
      <p:italic r:id="rId24"/>
      <p:boldItalic r:id="rId25"/>
    </p:embeddedFont>
    <p:embeddedFont>
      <p:font typeface="Roboto Light"/>
      <p:regular r:id="rId26"/>
      <p:bold r:id="rId27"/>
      <p:italic r:id="rId28"/>
      <p:boldItalic r:id="rId29"/>
    </p:embeddedFont>
    <p:embeddedFont>
      <p:font typeface="Arial Black"/>
      <p:regular r:id="rId30"/>
    </p:embeddedFont>
    <p:embeddedFont>
      <p:font typeface="Questrial"/>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estrial-regular.fntdata"/><Relationship Id="rId30" Type="http://schemas.openxmlformats.org/officeDocument/2006/relationships/font" Target="fonts/ArialBlack-regular.fntdata"/><Relationship Id="rId20" Type="http://schemas.openxmlformats.org/officeDocument/2006/relationships/font" Target="fonts/Roboto-italic.fntdata"/><Relationship Id="rId22" Type="http://schemas.openxmlformats.org/officeDocument/2006/relationships/font" Target="fonts/Poppins-regular.fntdata"/><Relationship Id="rId21" Type="http://schemas.openxmlformats.org/officeDocument/2006/relationships/font" Target="fonts/Roboto-boldItalic.fntdata"/><Relationship Id="rId24" Type="http://schemas.openxmlformats.org/officeDocument/2006/relationships/font" Target="fonts/Poppins-italic.fntdata"/><Relationship Id="rId23" Type="http://schemas.openxmlformats.org/officeDocument/2006/relationships/font" Target="fonts/Poppins-bold.fntdata"/><Relationship Id="rId26" Type="http://schemas.openxmlformats.org/officeDocument/2006/relationships/font" Target="fonts/RobotoLight-regular.fntdata"/><Relationship Id="rId25" Type="http://schemas.openxmlformats.org/officeDocument/2006/relationships/font" Target="fonts/Poppins-boldItalic.fntdata"/><Relationship Id="rId28" Type="http://schemas.openxmlformats.org/officeDocument/2006/relationships/font" Target="fonts/RobotoLight-italic.fntdata"/><Relationship Id="rId27" Type="http://schemas.openxmlformats.org/officeDocument/2006/relationships/font" Target="fonts/RobotoLight-bold.fntdata"/><Relationship Id="rId29"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7207f92cc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d7207f92cc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341723496d_0_2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341723496d_0_20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g1341723496d_0_20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2d0d9ceb9e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2d0d9ceb9e_0_30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341723496d_0_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341723496d_0_7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g1341723496d_0_7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109c9e306_1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 name="Google Shape;942;gf109c9e306_1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d0d9ceb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12d0d9ceb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4172349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41723496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1341723496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41723496d_0_1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41723496d_0_1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AU" sz="1150">
                <a:solidFill>
                  <a:srgbClr val="1D1C1D"/>
                </a:solidFill>
                <a:latin typeface="Arial"/>
                <a:ea typeface="Arial"/>
                <a:cs typeface="Arial"/>
                <a:sym typeface="Arial"/>
              </a:rPr>
              <a:t>“It is a capital mistake to theorize before one has data.” ~Sherlock Holmes by Arthur Conan Doyle.  It is important to understand data and use data driven decisions in software development.  Please join us to learn how advertising data on various SellerHub pages (mTab, pTab) are created and collected.  Moreover, learn more about the advertising data pipeline, challenges, and future improvements.</a:t>
            </a:r>
            <a:endParaRPr/>
          </a:p>
        </p:txBody>
      </p:sp>
      <p:sp>
        <p:nvSpPr>
          <p:cNvPr id="796" name="Google Shape;796;g1341723496d_0_1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341723496d_0_2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341723496d_0_20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1341723496d_0_20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341723496d_0_2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341723496d_0_20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1341723496d_0_20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341723496d_0_2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341723496d_0_20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1341723496d_0_20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41723496d_0_20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341723496d_0_20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g1341723496d_0_20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341723496d_0_2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341723496d_0_20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g1341723496d_0_20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C">
  <p:cSld name="4_Statement Opt.C">
    <p:spTree>
      <p:nvGrpSpPr>
        <p:cNvPr id="15" name="Shape 15"/>
        <p:cNvGrpSpPr/>
        <p:nvPr/>
      </p:nvGrpSpPr>
      <p:grpSpPr>
        <a:xfrm>
          <a:off x="0" y="0"/>
          <a:ext cx="0" cy="0"/>
          <a:chOff x="0" y="0"/>
          <a:chExt cx="0" cy="0"/>
        </a:xfrm>
      </p:grpSpPr>
      <p:sp>
        <p:nvSpPr>
          <p:cNvPr id="16" name="Google Shape;16;p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7" name="Google Shape;17;p2"/>
          <p:cNvSpPr txBox="1"/>
          <p:nvPr>
            <p:ph idx="1" type="body"/>
          </p:nvPr>
        </p:nvSpPr>
        <p:spPr>
          <a:xfrm>
            <a:off x="670909" y="1733811"/>
            <a:ext cx="9701815" cy="227726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2"/>
              </a:buClr>
              <a:buSzPts val="8000"/>
              <a:buFont typeface="Arial"/>
              <a:buNone/>
              <a:defRPr sz="7500">
                <a:solidFill>
                  <a:schemeClr val="dk2"/>
                </a:solidFill>
                <a:latin typeface="Arial Black"/>
                <a:ea typeface="Arial Black"/>
                <a:cs typeface="Arial Black"/>
                <a:sym typeface="Arial Black"/>
              </a:defRPr>
            </a:lvl1pPr>
            <a:lvl2pPr indent="-228600" lvl="1" marL="914400" marR="0" rtl="0" algn="l">
              <a:lnSpc>
                <a:spcPct val="90000"/>
              </a:lnSpc>
              <a:spcBef>
                <a:spcPts val="0"/>
              </a:spcBef>
              <a:spcAft>
                <a:spcPts val="0"/>
              </a:spcAft>
              <a:buClr>
                <a:schemeClr val="accent1"/>
              </a:buClr>
              <a:buSzPts val="8000"/>
              <a:buFont typeface="Arial"/>
              <a:buNone/>
              <a:defRPr sz="75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i="0" sz="1800">
                <a:solidFill>
                  <a:schemeClr val="accent1"/>
                </a:solidFill>
              </a:defRPr>
            </a:lvl3pPr>
            <a:lvl4pPr indent="-228600" lvl="3" marL="1828800" algn="l">
              <a:lnSpc>
                <a:spcPct val="110000"/>
              </a:lnSpc>
              <a:spcBef>
                <a:spcPts val="600"/>
              </a:spcBef>
              <a:spcAft>
                <a:spcPts val="0"/>
              </a:spcAft>
              <a:buSzPts val="1800"/>
              <a:buNone/>
              <a:defRPr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None/>
              <a:defRPr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2" type="body"/>
          </p:nvPr>
        </p:nvSpPr>
        <p:spPr>
          <a:xfrm>
            <a:off x="670909" y="4545300"/>
            <a:ext cx="9701816" cy="11588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800"/>
              <a:buFont typeface="Arial"/>
              <a:buNone/>
              <a:defRPr>
                <a:solidFill>
                  <a:schemeClr val="dk1"/>
                </a:solidFill>
              </a:defRPr>
            </a:lvl1pPr>
            <a:lvl2pPr indent="-228600" lvl="1" marL="914400" rtl="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0" name="Google Shape;20;p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B">
  <p:cSld name="4_Statement Opt.B">
    <p:spTree>
      <p:nvGrpSpPr>
        <p:cNvPr id="103" name="Shape 103"/>
        <p:cNvGrpSpPr/>
        <p:nvPr/>
      </p:nvGrpSpPr>
      <p:grpSpPr>
        <a:xfrm>
          <a:off x="0" y="0"/>
          <a:ext cx="0" cy="0"/>
          <a:chOff x="0" y="0"/>
          <a:chExt cx="0" cy="0"/>
        </a:xfrm>
      </p:grpSpPr>
      <p:sp>
        <p:nvSpPr>
          <p:cNvPr id="104" name="Google Shape;104;p11"/>
          <p:cNvSpPr/>
          <p:nvPr>
            <p:ph idx="2" type="pic"/>
          </p:nvPr>
        </p:nvSpPr>
        <p:spPr>
          <a:xfrm>
            <a:off x="6380164" y="1152528"/>
            <a:ext cx="4576762" cy="512127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p1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06" name="Google Shape;106;p11"/>
          <p:cNvSpPr txBox="1"/>
          <p:nvPr>
            <p:ph idx="1" type="body"/>
          </p:nvPr>
        </p:nvSpPr>
        <p:spPr>
          <a:xfrm>
            <a:off x="670909" y="1152527"/>
            <a:ext cx="5140927" cy="4557711"/>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0"/>
              </a:spcBef>
              <a:spcAft>
                <a:spcPts val="0"/>
              </a:spcAft>
              <a:buClr>
                <a:schemeClr val="dk2"/>
              </a:buClr>
              <a:buSzPts val="4000"/>
              <a:buFont typeface="Arial"/>
              <a:buNone/>
              <a:defRPr sz="4000">
                <a:solidFill>
                  <a:schemeClr val="dk2"/>
                </a:solidFill>
                <a:latin typeface="Arial Black"/>
                <a:ea typeface="Arial Black"/>
                <a:cs typeface="Arial Black"/>
                <a:sym typeface="Arial Black"/>
              </a:defRPr>
            </a:lvl1pPr>
            <a:lvl2pPr indent="-228600" lvl="1" marL="914400" algn="l">
              <a:lnSpc>
                <a:spcPct val="90000"/>
              </a:lnSpc>
              <a:spcBef>
                <a:spcPts val="0"/>
              </a:spcBef>
              <a:spcAft>
                <a:spcPts val="0"/>
              </a:spcAft>
              <a:buClr>
                <a:schemeClr val="accent1"/>
              </a:buClr>
              <a:buSzPts val="4000"/>
              <a:buFont typeface="Arial"/>
              <a:buNone/>
              <a:defRPr sz="40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10000"/>
              </a:lnSpc>
              <a:spcBef>
                <a:spcPts val="60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1"/>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08" name="Google Shape;108;p11"/>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at + Image x3">
  <p:cSld name="5_Stat + Image x3">
    <p:spTree>
      <p:nvGrpSpPr>
        <p:cNvPr id="109" name="Shape 109"/>
        <p:cNvGrpSpPr/>
        <p:nvPr/>
      </p:nvGrpSpPr>
      <p:grpSpPr>
        <a:xfrm>
          <a:off x="0" y="0"/>
          <a:ext cx="0" cy="0"/>
          <a:chOff x="0" y="0"/>
          <a:chExt cx="0" cy="0"/>
        </a:xfrm>
      </p:grpSpPr>
      <p:sp>
        <p:nvSpPr>
          <p:cNvPr id="110" name="Google Shape;110;p12"/>
          <p:cNvSpPr txBox="1"/>
          <p:nvPr>
            <p:ph idx="1" type="body"/>
          </p:nvPr>
        </p:nvSpPr>
        <p:spPr>
          <a:xfrm rot="-5400000">
            <a:off x="3251082"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228600" lvl="7" marL="3657600" marR="0" rtl="0" algn="l">
              <a:lnSpc>
                <a:spcPct val="110000"/>
              </a:lnSpc>
              <a:spcBef>
                <a:spcPts val="0"/>
              </a:spcBef>
              <a:spcAft>
                <a:spcPts val="0"/>
              </a:spcAft>
              <a:buClr>
                <a:schemeClr val="accent1"/>
              </a:buClr>
              <a:buSzPts val="7200"/>
              <a:buFont typeface="Arial"/>
              <a:buNone/>
              <a:defRPr sz="7200">
                <a:solidFill>
                  <a:schemeClr val="accent1"/>
                </a:solidFill>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12"/>
          <p:cNvSpPr txBox="1"/>
          <p:nvPr>
            <p:ph type="title"/>
          </p:nvPr>
        </p:nvSpPr>
        <p:spPr>
          <a:xfrm>
            <a:off x="670911" y="1152528"/>
            <a:ext cx="5140927" cy="11360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2"/>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12"/>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1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15" name="Google Shape;115;p12"/>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12"/>
          <p:cNvSpPr txBox="1"/>
          <p:nvPr>
            <p:ph idx="5" type="body"/>
          </p:nvPr>
        </p:nvSpPr>
        <p:spPr>
          <a:xfrm>
            <a:off x="1248473" y="2856677"/>
            <a:ext cx="2266252"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2"/>
          <p:cNvSpPr txBox="1"/>
          <p:nvPr>
            <p:ph idx="6" type="body"/>
          </p:nvPr>
        </p:nvSpPr>
        <p:spPr>
          <a:xfrm>
            <a:off x="1248473" y="3994912"/>
            <a:ext cx="2266252" cy="1133475"/>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2"/>
          <p:cNvSpPr txBox="1"/>
          <p:nvPr>
            <p:ph idx="7" type="body"/>
          </p:nvPr>
        </p:nvSpPr>
        <p:spPr>
          <a:xfrm rot="-5400000">
            <a:off x="4962924" y="1996679"/>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2"/>
          <p:cNvSpPr txBox="1"/>
          <p:nvPr>
            <p:ph idx="8" type="body"/>
          </p:nvPr>
        </p:nvSpPr>
        <p:spPr>
          <a:xfrm rot="-5400000">
            <a:off x="6674766"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2"/>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21" name="Google Shape;121;p1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 Image x2">
  <p:cSld name="5_Text x2 + Image x2">
    <p:spTree>
      <p:nvGrpSpPr>
        <p:cNvPr id="122" name="Shape 122"/>
        <p:cNvGrpSpPr/>
        <p:nvPr/>
      </p:nvGrpSpPr>
      <p:grpSpPr>
        <a:xfrm>
          <a:off x="0" y="0"/>
          <a:ext cx="0" cy="0"/>
          <a:chOff x="0" y="0"/>
          <a:chExt cx="0" cy="0"/>
        </a:xfrm>
      </p:grpSpPr>
      <p:sp>
        <p:nvSpPr>
          <p:cNvPr id="123" name="Google Shape;123;p13"/>
          <p:cNvSpPr txBox="1"/>
          <p:nvPr>
            <p:ph type="title"/>
          </p:nvPr>
        </p:nvSpPr>
        <p:spPr>
          <a:xfrm>
            <a:off x="2955071" y="1152528"/>
            <a:ext cx="6849329" cy="1138235"/>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3"/>
          <p:cNvSpPr txBox="1"/>
          <p:nvPr>
            <p:ph idx="1" type="body"/>
          </p:nvPr>
        </p:nvSpPr>
        <p:spPr>
          <a:xfrm>
            <a:off x="2970947" y="2868012"/>
            <a:ext cx="2261454" cy="34057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3"/>
          <p:cNvSpPr/>
          <p:nvPr>
            <p:ph idx="2" type="pic"/>
          </p:nvPr>
        </p:nvSpPr>
        <p:spPr>
          <a:xfrm>
            <a:off x="1" y="1152528"/>
            <a:ext cx="2378074" cy="4557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13"/>
          <p:cNvSpPr/>
          <p:nvPr>
            <p:ph idx="3" type="pic"/>
          </p:nvPr>
        </p:nvSpPr>
        <p:spPr>
          <a:xfrm>
            <a:off x="5800725" y="3427951"/>
            <a:ext cx="2308105" cy="284585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 name="Google Shape;127;p1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28" name="Google Shape;128;p13"/>
          <p:cNvSpPr txBox="1"/>
          <p:nvPr>
            <p:ph idx="4" type="body"/>
          </p:nvPr>
        </p:nvSpPr>
        <p:spPr>
          <a:xfrm>
            <a:off x="8656638" y="3424238"/>
            <a:ext cx="2300287" cy="2849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13"/>
          <p:cNvSpPr txBox="1"/>
          <p:nvPr>
            <p:ph idx="5"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0" name="Google Shape;130;p1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Column + Image">
  <p:cSld name="5_Text x2 Column + Image">
    <p:spTree>
      <p:nvGrpSpPr>
        <p:cNvPr id="131" name="Shape 131"/>
        <p:cNvGrpSpPr/>
        <p:nvPr/>
      </p:nvGrpSpPr>
      <p:grpSpPr>
        <a:xfrm>
          <a:off x="0" y="0"/>
          <a:ext cx="0" cy="0"/>
          <a:chOff x="0" y="0"/>
          <a:chExt cx="0" cy="0"/>
        </a:xfrm>
      </p:grpSpPr>
      <p:sp>
        <p:nvSpPr>
          <p:cNvPr id="132" name="Google Shape;132;p1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33" name="Google Shape;133;p14"/>
          <p:cNvSpPr txBox="1"/>
          <p:nvPr>
            <p:ph type="title"/>
          </p:nvPr>
        </p:nvSpPr>
        <p:spPr>
          <a:xfrm rot="-5400000">
            <a:off x="-1054890" y="2840832"/>
            <a:ext cx="5148262" cy="1717677"/>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4"/>
          <p:cNvSpPr txBox="1"/>
          <p:nvPr>
            <p:ph idx="1" type="body"/>
          </p:nvPr>
        </p:nvSpPr>
        <p:spPr>
          <a:xfrm>
            <a:off x="2946401" y="1138238"/>
            <a:ext cx="3422650" cy="51482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4"/>
          <p:cNvSpPr txBox="1"/>
          <p:nvPr>
            <p:ph idx="2" type="body"/>
          </p:nvPr>
        </p:nvSpPr>
        <p:spPr>
          <a:xfrm>
            <a:off x="6950075" y="1138238"/>
            <a:ext cx="3422650" cy="284222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4"/>
          <p:cNvSpPr/>
          <p:nvPr>
            <p:ph idx="3" type="pic"/>
          </p:nvPr>
        </p:nvSpPr>
        <p:spPr>
          <a:xfrm>
            <a:off x="8086725" y="3992563"/>
            <a:ext cx="4105276" cy="2293938"/>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7" name="Google Shape;137;p14"/>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38" name="Google Shape;138;p14"/>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2 Column Opt.A">
  <p:cSld name="7_Text x2 Column Opt.A">
    <p:spTree>
      <p:nvGrpSpPr>
        <p:cNvPr id="139" name="Shape 139"/>
        <p:cNvGrpSpPr/>
        <p:nvPr/>
      </p:nvGrpSpPr>
      <p:grpSpPr>
        <a:xfrm>
          <a:off x="0" y="0"/>
          <a:ext cx="0" cy="0"/>
          <a:chOff x="0" y="0"/>
          <a:chExt cx="0" cy="0"/>
        </a:xfrm>
      </p:grpSpPr>
      <p:sp>
        <p:nvSpPr>
          <p:cNvPr id="140" name="Google Shape;140;p15"/>
          <p:cNvSpPr txBox="1"/>
          <p:nvPr>
            <p:ph type="title"/>
          </p:nvPr>
        </p:nvSpPr>
        <p:spPr>
          <a:xfrm>
            <a:off x="1808162" y="1141195"/>
            <a:ext cx="6278563" cy="1149569"/>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42" name="Google Shape;142;p15"/>
          <p:cNvSpPr txBox="1"/>
          <p:nvPr>
            <p:ph idx="1" type="body"/>
          </p:nvPr>
        </p:nvSpPr>
        <p:spPr>
          <a:xfrm>
            <a:off x="1808162"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rtl="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5"/>
          <p:cNvSpPr txBox="1"/>
          <p:nvPr>
            <p:ph idx="2" type="body"/>
          </p:nvPr>
        </p:nvSpPr>
        <p:spPr>
          <a:xfrm>
            <a:off x="6380163"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rtl="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5"/>
          <p:cNvSpPr txBox="1"/>
          <p:nvPr>
            <p:ph idx="3" type="body"/>
          </p:nvPr>
        </p:nvSpPr>
        <p:spPr>
          <a:xfrm>
            <a:off x="1808162"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45" name="Google Shape;145;p15"/>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3 Points">
  <p:cSld name="7_Text x3 Points">
    <p:spTree>
      <p:nvGrpSpPr>
        <p:cNvPr id="146" name="Shape 146"/>
        <p:cNvGrpSpPr/>
        <p:nvPr/>
      </p:nvGrpSpPr>
      <p:grpSpPr>
        <a:xfrm>
          <a:off x="0" y="0"/>
          <a:ext cx="0" cy="0"/>
          <a:chOff x="0" y="0"/>
          <a:chExt cx="0" cy="0"/>
        </a:xfrm>
      </p:grpSpPr>
      <p:pic>
        <p:nvPicPr>
          <p:cNvPr id="147" name="Google Shape;147;p16"/>
          <p:cNvPicPr preferRelativeResize="0"/>
          <p:nvPr/>
        </p:nvPicPr>
        <p:blipFill rotWithShape="1">
          <a:blip r:embed="rId2">
            <a:alphaModFix/>
          </a:blip>
          <a:srcRect b="0" l="0" r="0" t="0"/>
          <a:stretch/>
        </p:blipFill>
        <p:spPr>
          <a:xfrm>
            <a:off x="9224963" y="466015"/>
            <a:ext cx="579437" cy="127376"/>
          </a:xfrm>
          <a:prstGeom prst="rect">
            <a:avLst/>
          </a:prstGeom>
          <a:noFill/>
          <a:ln>
            <a:noFill/>
          </a:ln>
        </p:spPr>
      </p:pic>
      <p:sp>
        <p:nvSpPr>
          <p:cNvPr id="148" name="Google Shape;148;p16"/>
          <p:cNvSpPr txBox="1"/>
          <p:nvPr>
            <p:ph type="title"/>
          </p:nvPr>
        </p:nvSpPr>
        <p:spPr>
          <a:xfrm rot="-5400000">
            <a:off x="-1054498" y="2853133"/>
            <a:ext cx="5147471" cy="17176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6"/>
          <p:cNvSpPr txBox="1"/>
          <p:nvPr>
            <p:ph idx="1" type="body"/>
          </p:nvPr>
        </p:nvSpPr>
        <p:spPr>
          <a:xfrm>
            <a:off x="2946401"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6"/>
          <p:cNvSpPr txBox="1"/>
          <p:nvPr>
            <p:ph idx="2" type="body"/>
          </p:nvPr>
        </p:nvSpPr>
        <p:spPr>
          <a:xfrm>
            <a:off x="580460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6"/>
          <p:cNvSpPr txBox="1"/>
          <p:nvPr>
            <p:ph idx="3" type="body"/>
          </p:nvPr>
        </p:nvSpPr>
        <p:spPr>
          <a:xfrm>
            <a:off x="867068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52" name="Google Shape;152;p16"/>
          <p:cNvCxnSpPr/>
          <p:nvPr/>
        </p:nvCxnSpPr>
        <p:spPr>
          <a:xfrm>
            <a:off x="5510150" y="1138235"/>
            <a:ext cx="0" cy="4581600"/>
          </a:xfrm>
          <a:prstGeom prst="straightConnector1">
            <a:avLst/>
          </a:prstGeom>
          <a:noFill/>
          <a:ln cap="flat" cmpd="sng" w="9525">
            <a:solidFill>
              <a:schemeClr val="accent1"/>
            </a:solidFill>
            <a:prstDash val="solid"/>
            <a:miter lim="800000"/>
            <a:headEnd len="sm" w="sm" type="none"/>
            <a:tailEnd len="sm" w="sm" type="none"/>
          </a:ln>
        </p:spPr>
      </p:cxnSp>
      <p:cxnSp>
        <p:nvCxnSpPr>
          <p:cNvPr id="153" name="Google Shape;153;p16"/>
          <p:cNvCxnSpPr/>
          <p:nvPr/>
        </p:nvCxnSpPr>
        <p:spPr>
          <a:xfrm>
            <a:off x="8372103" y="1138235"/>
            <a:ext cx="0" cy="4581600"/>
          </a:xfrm>
          <a:prstGeom prst="straightConnector1">
            <a:avLst/>
          </a:prstGeom>
          <a:noFill/>
          <a:ln cap="flat" cmpd="sng" w="9525">
            <a:solidFill>
              <a:schemeClr val="accent1"/>
            </a:solidFill>
            <a:prstDash val="solid"/>
            <a:miter lim="800000"/>
            <a:headEnd len="sm" w="sm" type="none"/>
            <a:tailEnd len="sm" w="sm" type="none"/>
          </a:ln>
        </p:spPr>
      </p:cxnSp>
      <p:sp>
        <p:nvSpPr>
          <p:cNvPr id="154" name="Google Shape;154;p1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55" name="Google Shape;155;p16"/>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56" name="Google Shape;156;p16"/>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Roles and Responsibilities Opt.A">
  <p:cSld name="7_Text x3 Points_2">
    <p:spTree>
      <p:nvGrpSpPr>
        <p:cNvPr id="157" name="Shape 157"/>
        <p:cNvGrpSpPr/>
        <p:nvPr/>
      </p:nvGrpSpPr>
      <p:grpSpPr>
        <a:xfrm>
          <a:off x="0" y="0"/>
          <a:ext cx="0" cy="0"/>
          <a:chOff x="0" y="0"/>
          <a:chExt cx="0" cy="0"/>
        </a:xfrm>
      </p:grpSpPr>
      <p:pic>
        <p:nvPicPr>
          <p:cNvPr id="158" name="Google Shape;158;p17"/>
          <p:cNvPicPr preferRelativeResize="0"/>
          <p:nvPr/>
        </p:nvPicPr>
        <p:blipFill rotWithShape="1">
          <a:blip r:embed="rId2">
            <a:alphaModFix/>
          </a:blip>
          <a:srcRect b="0" l="0" r="0" t="0"/>
          <a:stretch/>
        </p:blipFill>
        <p:spPr>
          <a:xfrm>
            <a:off x="9224963" y="466015"/>
            <a:ext cx="579440" cy="127376"/>
          </a:xfrm>
          <a:prstGeom prst="rect">
            <a:avLst/>
          </a:prstGeom>
          <a:noFill/>
          <a:ln>
            <a:noFill/>
          </a:ln>
        </p:spPr>
      </p:pic>
      <p:sp>
        <p:nvSpPr>
          <p:cNvPr id="159" name="Google Shape;159;p17"/>
          <p:cNvSpPr txBox="1"/>
          <p:nvPr>
            <p:ph type="title"/>
          </p:nvPr>
        </p:nvSpPr>
        <p:spPr>
          <a:xfrm rot="-5400000">
            <a:off x="-1054399" y="2853105"/>
            <a:ext cx="5147400" cy="171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17"/>
          <p:cNvSpPr txBox="1"/>
          <p:nvPr>
            <p:ph idx="1" type="body"/>
          </p:nvPr>
        </p:nvSpPr>
        <p:spPr>
          <a:xfrm>
            <a:off x="2946401"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1" name="Google Shape;161;p17"/>
          <p:cNvSpPr txBox="1"/>
          <p:nvPr>
            <p:ph idx="2" type="body"/>
          </p:nvPr>
        </p:nvSpPr>
        <p:spPr>
          <a:xfrm>
            <a:off x="580460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2" name="Google Shape;162;p17"/>
          <p:cNvSpPr txBox="1"/>
          <p:nvPr>
            <p:ph idx="3" type="body"/>
          </p:nvPr>
        </p:nvSpPr>
        <p:spPr>
          <a:xfrm>
            <a:off x="867068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63" name="Google Shape;163;p17"/>
          <p:cNvCxnSpPr/>
          <p:nvPr/>
        </p:nvCxnSpPr>
        <p:spPr>
          <a:xfrm>
            <a:off x="5510150" y="1138235"/>
            <a:ext cx="0" cy="4581600"/>
          </a:xfrm>
          <a:prstGeom prst="straightConnector1">
            <a:avLst/>
          </a:prstGeom>
          <a:noFill/>
          <a:ln cap="flat" cmpd="sng" w="9525">
            <a:solidFill>
              <a:schemeClr val="accent1"/>
            </a:solidFill>
            <a:prstDash val="solid"/>
            <a:miter lim="800000"/>
            <a:headEnd len="sm" w="sm" type="none"/>
            <a:tailEnd len="sm" w="sm" type="none"/>
          </a:ln>
        </p:spPr>
      </p:cxnSp>
      <p:cxnSp>
        <p:nvCxnSpPr>
          <p:cNvPr id="164" name="Google Shape;164;p17"/>
          <p:cNvCxnSpPr/>
          <p:nvPr/>
        </p:nvCxnSpPr>
        <p:spPr>
          <a:xfrm>
            <a:off x="8372103" y="1138235"/>
            <a:ext cx="0" cy="4581600"/>
          </a:xfrm>
          <a:prstGeom prst="straightConnector1">
            <a:avLst/>
          </a:prstGeom>
          <a:noFill/>
          <a:ln cap="flat" cmpd="sng" w="9525">
            <a:solidFill>
              <a:schemeClr val="accent1"/>
            </a:solidFill>
            <a:prstDash val="solid"/>
            <a:miter lim="800000"/>
            <a:headEnd len="sm" w="sm" type="none"/>
            <a:tailEnd len="sm" w="sm" type="none"/>
          </a:ln>
        </p:spPr>
      </p:cxnSp>
      <p:sp>
        <p:nvSpPr>
          <p:cNvPr id="165" name="Google Shape;165;p17"/>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66" name="Google Shape;166;p17"/>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67" name="Google Shape;167;p17"/>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A" showMasterSp="0">
  <p:cSld name="8_Data Points x2 Opt.A">
    <p:bg>
      <p:bgPr>
        <a:solidFill>
          <a:schemeClr val="accent1"/>
        </a:solidFill>
      </p:bgPr>
    </p:bg>
    <p:spTree>
      <p:nvGrpSpPr>
        <p:cNvPr id="168" name="Shape 168"/>
        <p:cNvGrpSpPr/>
        <p:nvPr/>
      </p:nvGrpSpPr>
      <p:grpSpPr>
        <a:xfrm>
          <a:off x="0" y="0"/>
          <a:ext cx="0" cy="0"/>
          <a:chOff x="0" y="0"/>
          <a:chExt cx="0" cy="0"/>
        </a:xfrm>
      </p:grpSpPr>
      <p:pic>
        <p:nvPicPr>
          <p:cNvPr id="169" name="Google Shape;169;p18"/>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170" name="Google Shape;170;p18"/>
          <p:cNvSpPr txBox="1"/>
          <p:nvPr>
            <p:ph type="title"/>
          </p:nvPr>
        </p:nvSpPr>
        <p:spPr>
          <a:xfrm>
            <a:off x="660400" y="1152528"/>
            <a:ext cx="3433763" cy="4567234"/>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8"/>
          <p:cNvSpPr txBox="1"/>
          <p:nvPr>
            <p:ph idx="1" type="body"/>
          </p:nvPr>
        </p:nvSpPr>
        <p:spPr>
          <a:xfrm>
            <a:off x="4670424" y="1152527"/>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7200"/>
              <a:buFont typeface="Arial"/>
              <a:buNone/>
              <a:defRPr b="1" sz="72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8"/>
          <p:cNvSpPr txBox="1"/>
          <p:nvPr>
            <p:ph idx="2" type="body"/>
          </p:nvPr>
        </p:nvSpPr>
        <p:spPr>
          <a:xfrm>
            <a:off x="466407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28600" lvl="3" marL="1828800" algn="l">
              <a:lnSpc>
                <a:spcPct val="120000"/>
              </a:lnSpc>
              <a:spcBef>
                <a:spcPts val="1200"/>
              </a:spcBef>
              <a:spcAft>
                <a:spcPts val="0"/>
              </a:spcAft>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8"/>
          <p:cNvSpPr txBox="1"/>
          <p:nvPr>
            <p:ph idx="3" type="body"/>
          </p:nvPr>
        </p:nvSpPr>
        <p:spPr>
          <a:xfrm>
            <a:off x="8095455" y="1152526"/>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7200"/>
              <a:buFont typeface="Arial"/>
              <a:buNone/>
              <a:defRPr b="1" sz="72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18"/>
          <p:cNvSpPr txBox="1"/>
          <p:nvPr>
            <p:ph idx="4" type="body"/>
          </p:nvPr>
        </p:nvSpPr>
        <p:spPr>
          <a:xfrm>
            <a:off x="809545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SzPts val="1200"/>
              <a:buChar char="•"/>
              <a:defRPr b="0" i="0" sz="12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1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76" name="Google Shape;176;p18"/>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77" name="Google Shape;177;p18"/>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178" name="Google Shape;178;p18"/>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ExecutiveSummary Opt.B" showMasterSp="0">
  <p:cSld name="8_Data Points x2 Opt.A_1">
    <p:bg>
      <p:bgPr>
        <a:solidFill>
          <a:schemeClr val="dk2"/>
        </a:solidFill>
      </p:bgPr>
    </p:bg>
    <p:spTree>
      <p:nvGrpSpPr>
        <p:cNvPr id="179" name="Shape 179"/>
        <p:cNvGrpSpPr/>
        <p:nvPr/>
      </p:nvGrpSpPr>
      <p:grpSpPr>
        <a:xfrm>
          <a:off x="0" y="0"/>
          <a:ext cx="0" cy="0"/>
          <a:chOff x="0" y="0"/>
          <a:chExt cx="0" cy="0"/>
        </a:xfrm>
      </p:grpSpPr>
      <p:pic>
        <p:nvPicPr>
          <p:cNvPr id="180" name="Google Shape;180;p19"/>
          <p:cNvPicPr preferRelativeResize="0"/>
          <p:nvPr/>
        </p:nvPicPr>
        <p:blipFill rotWithShape="1">
          <a:blip r:embed="rId2">
            <a:alphaModFix/>
          </a:blip>
          <a:srcRect b="0" l="0" r="0" t="0"/>
          <a:stretch/>
        </p:blipFill>
        <p:spPr>
          <a:xfrm>
            <a:off x="9224963" y="467114"/>
            <a:ext cx="579440" cy="127376"/>
          </a:xfrm>
          <a:prstGeom prst="rect">
            <a:avLst/>
          </a:prstGeom>
          <a:noFill/>
          <a:ln>
            <a:noFill/>
          </a:ln>
        </p:spPr>
      </p:pic>
      <p:sp>
        <p:nvSpPr>
          <p:cNvPr id="181" name="Google Shape;181;p19"/>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chemeClr val="lt1"/>
                </a:solidFill>
                <a:latin typeface="Courier New"/>
                <a:ea typeface="Courier New"/>
                <a:cs typeface="Courier New"/>
                <a:sym typeface="Courier New"/>
              </a:defRPr>
            </a:lvl1pPr>
            <a:lvl2pPr indent="0" lvl="1" marL="0" rtl="0" algn="l">
              <a:spcBef>
                <a:spcPts val="0"/>
              </a:spcBef>
              <a:buNone/>
              <a:defRPr sz="900">
                <a:solidFill>
                  <a:schemeClr val="lt1"/>
                </a:solidFill>
                <a:latin typeface="Courier New"/>
                <a:ea typeface="Courier New"/>
                <a:cs typeface="Courier New"/>
                <a:sym typeface="Courier New"/>
              </a:defRPr>
            </a:lvl2pPr>
            <a:lvl3pPr indent="0" lvl="2" marL="0" rtl="0" algn="l">
              <a:spcBef>
                <a:spcPts val="0"/>
              </a:spcBef>
              <a:buNone/>
              <a:defRPr sz="900">
                <a:solidFill>
                  <a:schemeClr val="lt1"/>
                </a:solidFill>
                <a:latin typeface="Courier New"/>
                <a:ea typeface="Courier New"/>
                <a:cs typeface="Courier New"/>
                <a:sym typeface="Courier New"/>
              </a:defRPr>
            </a:lvl3pPr>
            <a:lvl4pPr indent="0" lvl="3" marL="0" rtl="0" algn="l">
              <a:spcBef>
                <a:spcPts val="0"/>
              </a:spcBef>
              <a:buNone/>
              <a:defRPr sz="900">
                <a:solidFill>
                  <a:schemeClr val="lt1"/>
                </a:solidFill>
                <a:latin typeface="Courier New"/>
                <a:ea typeface="Courier New"/>
                <a:cs typeface="Courier New"/>
                <a:sym typeface="Courier New"/>
              </a:defRPr>
            </a:lvl4pPr>
            <a:lvl5pPr indent="0" lvl="4" marL="0" rtl="0" algn="l">
              <a:spcBef>
                <a:spcPts val="0"/>
              </a:spcBef>
              <a:buNone/>
              <a:defRPr sz="900">
                <a:solidFill>
                  <a:schemeClr val="lt1"/>
                </a:solidFill>
                <a:latin typeface="Courier New"/>
                <a:ea typeface="Courier New"/>
                <a:cs typeface="Courier New"/>
                <a:sym typeface="Courier New"/>
              </a:defRPr>
            </a:lvl5pPr>
            <a:lvl6pPr indent="0" lvl="5" marL="0" rtl="0" algn="l">
              <a:spcBef>
                <a:spcPts val="0"/>
              </a:spcBef>
              <a:buNone/>
              <a:defRPr sz="900">
                <a:solidFill>
                  <a:schemeClr val="lt1"/>
                </a:solidFill>
                <a:latin typeface="Courier New"/>
                <a:ea typeface="Courier New"/>
                <a:cs typeface="Courier New"/>
                <a:sym typeface="Courier New"/>
              </a:defRPr>
            </a:lvl6pPr>
            <a:lvl7pPr indent="0" lvl="6" marL="0" rtl="0" algn="l">
              <a:spcBef>
                <a:spcPts val="0"/>
              </a:spcBef>
              <a:buNone/>
              <a:defRPr sz="900">
                <a:solidFill>
                  <a:schemeClr val="lt1"/>
                </a:solidFill>
                <a:latin typeface="Courier New"/>
                <a:ea typeface="Courier New"/>
                <a:cs typeface="Courier New"/>
                <a:sym typeface="Courier New"/>
              </a:defRPr>
            </a:lvl7pPr>
            <a:lvl8pPr indent="0" lvl="7" marL="0" rtl="0" algn="l">
              <a:spcBef>
                <a:spcPts val="0"/>
              </a:spcBef>
              <a:buNone/>
              <a:defRPr sz="900">
                <a:solidFill>
                  <a:schemeClr val="lt1"/>
                </a:solidFill>
                <a:latin typeface="Courier New"/>
                <a:ea typeface="Courier New"/>
                <a:cs typeface="Courier New"/>
                <a:sym typeface="Courier New"/>
              </a:defRPr>
            </a:lvl8pPr>
            <a:lvl9pPr indent="0" lvl="8" marL="0" rt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82" name="Google Shape;182;p19"/>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183" name="Google Shape;183;p19"/>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184" name="Google Shape;184;p19"/>
          <p:cNvSpPr txBox="1"/>
          <p:nvPr>
            <p:ph idx="1" type="body"/>
          </p:nvPr>
        </p:nvSpPr>
        <p:spPr>
          <a:xfrm>
            <a:off x="23780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FFFFF"/>
                </a:solidFill>
                <a:latin typeface="Courier New"/>
                <a:ea typeface="Courier New"/>
                <a:cs typeface="Courier New"/>
                <a:sym typeface="Courier New"/>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Clr>
                <a:srgbClr val="FFFFFF"/>
              </a:buClr>
              <a:buSzPts val="1200"/>
              <a:buChar char="•"/>
              <a:defRPr>
                <a:solidFill>
                  <a:srgbClr val="FFFFFF"/>
                </a:solidFill>
              </a:defRPr>
            </a:lvl3pPr>
            <a:lvl4pPr indent="-228600" lvl="3" marL="1828800" rtl="0">
              <a:spcBef>
                <a:spcPts val="1200"/>
              </a:spcBef>
              <a:spcAft>
                <a:spcPts val="0"/>
              </a:spcAft>
              <a:buClr>
                <a:srgbClr val="FFFFFF"/>
              </a:buClr>
              <a:buSzPts val="1000"/>
              <a:buNone/>
              <a:defRPr>
                <a:solidFill>
                  <a:srgbClr val="FFFFFF"/>
                </a:solidFill>
              </a:defRPr>
            </a:lvl4pPr>
            <a:lvl5pPr indent="-228600" lvl="4" marL="2286000" rtl="0">
              <a:spcBef>
                <a:spcPts val="1200"/>
              </a:spcBef>
              <a:spcAft>
                <a:spcPts val="0"/>
              </a:spcAft>
              <a:buClr>
                <a:srgbClr val="FFFFFF"/>
              </a:buClr>
              <a:buSzPts val="1000"/>
              <a:buNone/>
              <a:defRPr>
                <a:solidFill>
                  <a:srgbClr val="FFFFFF"/>
                </a:solidFill>
              </a:defRPr>
            </a:lvl5pPr>
            <a:lvl6pPr indent="-342900" lvl="5" marL="2743200" rtl="0">
              <a:spcBef>
                <a:spcPts val="500"/>
              </a:spcBef>
              <a:spcAft>
                <a:spcPts val="0"/>
              </a:spcAft>
              <a:buClr>
                <a:srgbClr val="FFFFFF"/>
              </a:buClr>
              <a:buSzPts val="1800"/>
              <a:buChar char="•"/>
              <a:defRPr>
                <a:solidFill>
                  <a:srgbClr val="FFFFFF"/>
                </a:solidFill>
              </a:defRPr>
            </a:lvl6pPr>
            <a:lvl7pPr indent="-342900" lvl="6" marL="3200400" rtl="0">
              <a:spcBef>
                <a:spcPts val="500"/>
              </a:spcBef>
              <a:spcAft>
                <a:spcPts val="0"/>
              </a:spcAft>
              <a:buClr>
                <a:srgbClr val="FFFFFF"/>
              </a:buClr>
              <a:buSzPts val="1800"/>
              <a:buChar char="•"/>
              <a:defRPr>
                <a:solidFill>
                  <a:srgbClr val="FFFFFF"/>
                </a:solidFill>
              </a:defRPr>
            </a:lvl7pPr>
            <a:lvl8pPr indent="-342900" lvl="7" marL="3657600" rtl="0">
              <a:spcBef>
                <a:spcPts val="500"/>
              </a:spcBef>
              <a:spcAft>
                <a:spcPts val="0"/>
              </a:spcAft>
              <a:buClr>
                <a:srgbClr val="FFFFFF"/>
              </a:buClr>
              <a:buSzPts val="1800"/>
              <a:buChar char="•"/>
              <a:defRPr>
                <a:solidFill>
                  <a:srgbClr val="FFFFFF"/>
                </a:solidFill>
              </a:defRPr>
            </a:lvl8pPr>
            <a:lvl9pPr indent="-342900" lvl="8" marL="4114800" rtl="0">
              <a:spcBef>
                <a:spcPts val="500"/>
              </a:spcBef>
              <a:spcAft>
                <a:spcPts val="0"/>
              </a:spcAft>
              <a:buClr>
                <a:srgbClr val="FFFFFF"/>
              </a:buClr>
              <a:buSzPts val="1800"/>
              <a:buChar char="•"/>
              <a:defRPr>
                <a:solidFill>
                  <a:srgbClr val="FFFFFF"/>
                </a:solidFill>
              </a:defRPr>
            </a:lvl9pPr>
          </a:lstStyle>
          <a:p/>
        </p:txBody>
      </p:sp>
      <p:sp>
        <p:nvSpPr>
          <p:cNvPr id="185" name="Google Shape;185;p19"/>
          <p:cNvSpPr txBox="1"/>
          <p:nvPr>
            <p:ph type="title"/>
          </p:nvPr>
        </p:nvSpPr>
        <p:spPr>
          <a:xfrm rot="-5400000">
            <a:off x="-1326350" y="3139250"/>
            <a:ext cx="5121300" cy="114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FFFFFF"/>
              </a:buClr>
              <a:buSzPts val="4000"/>
              <a:buFont typeface="Arial"/>
              <a:buNone/>
              <a:defRPr sz="4000">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186" name="Google Shape;186;p19"/>
          <p:cNvSpPr txBox="1"/>
          <p:nvPr>
            <p:ph idx="2" type="body"/>
          </p:nvPr>
        </p:nvSpPr>
        <p:spPr>
          <a:xfrm>
            <a:off x="2376975" y="1152425"/>
            <a:ext cx="8616900" cy="51213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b="1"/>
            </a:lvl1pPr>
            <a:lvl2pPr indent="-228600" lvl="1" marL="914400" rtl="0" algn="l">
              <a:lnSpc>
                <a:spcPct val="130000"/>
              </a:lnSpc>
              <a:spcBef>
                <a:spcPts val="600"/>
              </a:spcBef>
              <a:spcAft>
                <a:spcPts val="0"/>
              </a:spcAft>
              <a:buClr>
                <a:srgbClr val="FFFFFF"/>
              </a:buClr>
              <a:buSzPts val="1600"/>
              <a:buNone/>
              <a:defRPr sz="1000">
                <a:solidFill>
                  <a:srgbClr val="FFFFFF"/>
                </a:solidFill>
              </a:defRPr>
            </a:lvl2pPr>
            <a:lvl3pPr indent="-330200" lvl="2" marL="1371600" rtl="0" algn="l">
              <a:lnSpc>
                <a:spcPct val="130000"/>
              </a:lnSpc>
              <a:spcBef>
                <a:spcPts val="600"/>
              </a:spcBef>
              <a:spcAft>
                <a:spcPts val="0"/>
              </a:spcAft>
              <a:buClr>
                <a:srgbClr val="FFFFFF"/>
              </a:buClr>
              <a:buSzPts val="1600"/>
              <a:buChar char="•"/>
              <a:defRPr sz="1000">
                <a:solidFill>
                  <a:srgbClr val="FFFFFF"/>
                </a:solidFill>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Roles and Responsibilities Opt.B" showMasterSp="0">
  <p:cSld name="8_Data Points x2 Opt.A_1_1">
    <p:bg>
      <p:bgPr>
        <a:solidFill>
          <a:schemeClr val="dk2"/>
        </a:solidFill>
      </p:bgPr>
    </p:bg>
    <p:spTree>
      <p:nvGrpSpPr>
        <p:cNvPr id="187" name="Shape 187"/>
        <p:cNvGrpSpPr/>
        <p:nvPr/>
      </p:nvGrpSpPr>
      <p:grpSpPr>
        <a:xfrm>
          <a:off x="0" y="0"/>
          <a:ext cx="0" cy="0"/>
          <a:chOff x="0" y="0"/>
          <a:chExt cx="0" cy="0"/>
        </a:xfrm>
      </p:grpSpPr>
      <p:pic>
        <p:nvPicPr>
          <p:cNvPr id="188" name="Google Shape;188;p20"/>
          <p:cNvPicPr preferRelativeResize="0"/>
          <p:nvPr/>
        </p:nvPicPr>
        <p:blipFill rotWithShape="1">
          <a:blip r:embed="rId2">
            <a:alphaModFix/>
          </a:blip>
          <a:srcRect b="0" l="0" r="0" t="0"/>
          <a:stretch/>
        </p:blipFill>
        <p:spPr>
          <a:xfrm>
            <a:off x="9224963" y="467114"/>
            <a:ext cx="579440" cy="127376"/>
          </a:xfrm>
          <a:prstGeom prst="rect">
            <a:avLst/>
          </a:prstGeom>
          <a:noFill/>
          <a:ln>
            <a:noFill/>
          </a:ln>
        </p:spPr>
      </p:pic>
      <p:sp>
        <p:nvSpPr>
          <p:cNvPr id="189" name="Google Shape;189;p20"/>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chemeClr val="lt1"/>
                </a:solidFill>
                <a:latin typeface="Courier New"/>
                <a:ea typeface="Courier New"/>
                <a:cs typeface="Courier New"/>
                <a:sym typeface="Courier New"/>
              </a:defRPr>
            </a:lvl1pPr>
            <a:lvl2pPr indent="0" lvl="1" marL="0" rtl="0" algn="l">
              <a:spcBef>
                <a:spcPts val="0"/>
              </a:spcBef>
              <a:buNone/>
              <a:defRPr sz="900">
                <a:solidFill>
                  <a:schemeClr val="lt1"/>
                </a:solidFill>
                <a:latin typeface="Courier New"/>
                <a:ea typeface="Courier New"/>
                <a:cs typeface="Courier New"/>
                <a:sym typeface="Courier New"/>
              </a:defRPr>
            </a:lvl2pPr>
            <a:lvl3pPr indent="0" lvl="2" marL="0" rtl="0" algn="l">
              <a:spcBef>
                <a:spcPts val="0"/>
              </a:spcBef>
              <a:buNone/>
              <a:defRPr sz="900">
                <a:solidFill>
                  <a:schemeClr val="lt1"/>
                </a:solidFill>
                <a:latin typeface="Courier New"/>
                <a:ea typeface="Courier New"/>
                <a:cs typeface="Courier New"/>
                <a:sym typeface="Courier New"/>
              </a:defRPr>
            </a:lvl3pPr>
            <a:lvl4pPr indent="0" lvl="3" marL="0" rtl="0" algn="l">
              <a:spcBef>
                <a:spcPts val="0"/>
              </a:spcBef>
              <a:buNone/>
              <a:defRPr sz="900">
                <a:solidFill>
                  <a:schemeClr val="lt1"/>
                </a:solidFill>
                <a:latin typeface="Courier New"/>
                <a:ea typeface="Courier New"/>
                <a:cs typeface="Courier New"/>
                <a:sym typeface="Courier New"/>
              </a:defRPr>
            </a:lvl4pPr>
            <a:lvl5pPr indent="0" lvl="4" marL="0" rtl="0" algn="l">
              <a:spcBef>
                <a:spcPts val="0"/>
              </a:spcBef>
              <a:buNone/>
              <a:defRPr sz="900">
                <a:solidFill>
                  <a:schemeClr val="lt1"/>
                </a:solidFill>
                <a:latin typeface="Courier New"/>
                <a:ea typeface="Courier New"/>
                <a:cs typeface="Courier New"/>
                <a:sym typeface="Courier New"/>
              </a:defRPr>
            </a:lvl5pPr>
            <a:lvl6pPr indent="0" lvl="5" marL="0" rtl="0" algn="l">
              <a:spcBef>
                <a:spcPts val="0"/>
              </a:spcBef>
              <a:buNone/>
              <a:defRPr sz="900">
                <a:solidFill>
                  <a:schemeClr val="lt1"/>
                </a:solidFill>
                <a:latin typeface="Courier New"/>
                <a:ea typeface="Courier New"/>
                <a:cs typeface="Courier New"/>
                <a:sym typeface="Courier New"/>
              </a:defRPr>
            </a:lvl6pPr>
            <a:lvl7pPr indent="0" lvl="6" marL="0" rtl="0" algn="l">
              <a:spcBef>
                <a:spcPts val="0"/>
              </a:spcBef>
              <a:buNone/>
              <a:defRPr sz="900">
                <a:solidFill>
                  <a:schemeClr val="lt1"/>
                </a:solidFill>
                <a:latin typeface="Courier New"/>
                <a:ea typeface="Courier New"/>
                <a:cs typeface="Courier New"/>
                <a:sym typeface="Courier New"/>
              </a:defRPr>
            </a:lvl7pPr>
            <a:lvl8pPr indent="0" lvl="7" marL="0" rtl="0" algn="l">
              <a:spcBef>
                <a:spcPts val="0"/>
              </a:spcBef>
              <a:buNone/>
              <a:defRPr sz="900">
                <a:solidFill>
                  <a:schemeClr val="lt1"/>
                </a:solidFill>
                <a:latin typeface="Courier New"/>
                <a:ea typeface="Courier New"/>
                <a:cs typeface="Courier New"/>
                <a:sym typeface="Courier New"/>
              </a:defRPr>
            </a:lvl8pPr>
            <a:lvl9pPr indent="0" lvl="8" marL="0" rt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90" name="Google Shape;190;p20"/>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191" name="Google Shape;191;p20"/>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192" name="Google Shape;192;p20"/>
          <p:cNvSpPr txBox="1"/>
          <p:nvPr>
            <p:ph idx="1" type="body"/>
          </p:nvPr>
        </p:nvSpPr>
        <p:spPr>
          <a:xfrm>
            <a:off x="47330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FFFFF"/>
                </a:solidFill>
                <a:latin typeface="Courier New"/>
                <a:ea typeface="Courier New"/>
                <a:cs typeface="Courier New"/>
                <a:sym typeface="Courier New"/>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Clr>
                <a:srgbClr val="FFFFFF"/>
              </a:buClr>
              <a:buSzPts val="1200"/>
              <a:buChar char="•"/>
              <a:defRPr>
                <a:solidFill>
                  <a:srgbClr val="FFFFFF"/>
                </a:solidFill>
              </a:defRPr>
            </a:lvl3pPr>
            <a:lvl4pPr indent="-228600" lvl="3" marL="1828800" rtl="0">
              <a:spcBef>
                <a:spcPts val="1200"/>
              </a:spcBef>
              <a:spcAft>
                <a:spcPts val="0"/>
              </a:spcAft>
              <a:buClr>
                <a:srgbClr val="FFFFFF"/>
              </a:buClr>
              <a:buSzPts val="1000"/>
              <a:buNone/>
              <a:defRPr>
                <a:solidFill>
                  <a:srgbClr val="FFFFFF"/>
                </a:solidFill>
              </a:defRPr>
            </a:lvl4pPr>
            <a:lvl5pPr indent="-228600" lvl="4" marL="2286000" rtl="0">
              <a:spcBef>
                <a:spcPts val="1200"/>
              </a:spcBef>
              <a:spcAft>
                <a:spcPts val="0"/>
              </a:spcAft>
              <a:buClr>
                <a:srgbClr val="FFFFFF"/>
              </a:buClr>
              <a:buSzPts val="1000"/>
              <a:buNone/>
              <a:defRPr>
                <a:solidFill>
                  <a:srgbClr val="FFFFFF"/>
                </a:solidFill>
              </a:defRPr>
            </a:lvl5pPr>
            <a:lvl6pPr indent="-342900" lvl="5" marL="2743200" rtl="0">
              <a:spcBef>
                <a:spcPts val="500"/>
              </a:spcBef>
              <a:spcAft>
                <a:spcPts val="0"/>
              </a:spcAft>
              <a:buClr>
                <a:srgbClr val="FFFFFF"/>
              </a:buClr>
              <a:buSzPts val="1800"/>
              <a:buChar char="•"/>
              <a:defRPr>
                <a:solidFill>
                  <a:srgbClr val="FFFFFF"/>
                </a:solidFill>
              </a:defRPr>
            </a:lvl6pPr>
            <a:lvl7pPr indent="-342900" lvl="6" marL="3200400" rtl="0">
              <a:spcBef>
                <a:spcPts val="500"/>
              </a:spcBef>
              <a:spcAft>
                <a:spcPts val="0"/>
              </a:spcAft>
              <a:buClr>
                <a:srgbClr val="FFFFFF"/>
              </a:buClr>
              <a:buSzPts val="1800"/>
              <a:buChar char="•"/>
              <a:defRPr>
                <a:solidFill>
                  <a:srgbClr val="FFFFFF"/>
                </a:solidFill>
              </a:defRPr>
            </a:lvl7pPr>
            <a:lvl8pPr indent="-342900" lvl="7" marL="3657600" rtl="0">
              <a:spcBef>
                <a:spcPts val="500"/>
              </a:spcBef>
              <a:spcAft>
                <a:spcPts val="0"/>
              </a:spcAft>
              <a:buClr>
                <a:srgbClr val="FFFFFF"/>
              </a:buClr>
              <a:buSzPts val="1800"/>
              <a:buChar char="•"/>
              <a:defRPr>
                <a:solidFill>
                  <a:srgbClr val="FFFFFF"/>
                </a:solidFill>
              </a:defRPr>
            </a:lvl8pPr>
            <a:lvl9pPr indent="-342900" lvl="8" marL="4114800" rtl="0">
              <a:spcBef>
                <a:spcPts val="500"/>
              </a:spcBef>
              <a:spcAft>
                <a:spcPts val="0"/>
              </a:spcAft>
              <a:buClr>
                <a:srgbClr val="FFFFFF"/>
              </a:buClr>
              <a:buSzPts val="1800"/>
              <a:buChar char="•"/>
              <a:defRPr>
                <a:solidFill>
                  <a:srgbClr val="FFFFFF"/>
                </a:solidFill>
              </a:defRPr>
            </a:lvl9pPr>
          </a:lstStyle>
          <a:p/>
        </p:txBody>
      </p:sp>
      <p:sp>
        <p:nvSpPr>
          <p:cNvPr id="193" name="Google Shape;193;p20"/>
          <p:cNvSpPr txBox="1"/>
          <p:nvPr>
            <p:ph type="title"/>
          </p:nvPr>
        </p:nvSpPr>
        <p:spPr>
          <a:xfrm>
            <a:off x="660400" y="1706575"/>
            <a:ext cx="3414600" cy="34290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rgbClr val="FFFFFF"/>
              </a:buClr>
              <a:buSzPts val="3200"/>
              <a:buFont typeface="Arial"/>
              <a:buNone/>
              <a:defRPr>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194" name="Google Shape;194;p20"/>
          <p:cNvSpPr txBox="1"/>
          <p:nvPr>
            <p:ph idx="2" type="body"/>
          </p:nvPr>
        </p:nvSpPr>
        <p:spPr>
          <a:xfrm>
            <a:off x="4733075" y="1149900"/>
            <a:ext cx="2785500" cy="22743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95" name="Google Shape;195;p20"/>
          <p:cNvSpPr txBox="1"/>
          <p:nvPr>
            <p:ph idx="3" type="body"/>
          </p:nvPr>
        </p:nvSpPr>
        <p:spPr>
          <a:xfrm>
            <a:off x="8121938" y="1149900"/>
            <a:ext cx="2785500" cy="22743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96" name="Google Shape;196;p20"/>
          <p:cNvSpPr txBox="1"/>
          <p:nvPr>
            <p:ph idx="4" type="body"/>
          </p:nvPr>
        </p:nvSpPr>
        <p:spPr>
          <a:xfrm>
            <a:off x="4733075" y="3998425"/>
            <a:ext cx="2785500" cy="22743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97" name="Google Shape;197;p20"/>
          <p:cNvSpPr txBox="1"/>
          <p:nvPr>
            <p:ph idx="5" type="body"/>
          </p:nvPr>
        </p:nvSpPr>
        <p:spPr>
          <a:xfrm>
            <a:off x="8121938" y="3998425"/>
            <a:ext cx="2785500" cy="22743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 Image x3">
  <p:cSld name="5_Text + Image x3">
    <p:spTree>
      <p:nvGrpSpPr>
        <p:cNvPr id="21" name="Shape 21"/>
        <p:cNvGrpSpPr/>
        <p:nvPr/>
      </p:nvGrpSpPr>
      <p:grpSpPr>
        <a:xfrm>
          <a:off x="0" y="0"/>
          <a:ext cx="0" cy="0"/>
          <a:chOff x="0" y="0"/>
          <a:chExt cx="0" cy="0"/>
        </a:xfrm>
      </p:grpSpPr>
      <p:sp>
        <p:nvSpPr>
          <p:cNvPr id="22" name="Google Shape;22;p3"/>
          <p:cNvSpPr txBox="1"/>
          <p:nvPr>
            <p:ph type="title"/>
          </p:nvPr>
        </p:nvSpPr>
        <p:spPr>
          <a:xfrm>
            <a:off x="670908" y="1152528"/>
            <a:ext cx="5140930" cy="113605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70908" y="2854325"/>
            <a:ext cx="3434367" cy="34194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3"/>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27" name="Google Shape;27;p3"/>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9" name="Google Shape;29;p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B">
  <p:cSld name="8_Data Points x2 Opt.B">
    <p:spTree>
      <p:nvGrpSpPr>
        <p:cNvPr id="198" name="Shape 198"/>
        <p:cNvGrpSpPr/>
        <p:nvPr/>
      </p:nvGrpSpPr>
      <p:grpSpPr>
        <a:xfrm>
          <a:off x="0" y="0"/>
          <a:ext cx="0" cy="0"/>
          <a:chOff x="0" y="0"/>
          <a:chExt cx="0" cy="0"/>
        </a:xfrm>
      </p:grpSpPr>
      <p:sp>
        <p:nvSpPr>
          <p:cNvPr id="199" name="Google Shape;199;p2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00" name="Google Shape;200;p21"/>
          <p:cNvSpPr txBox="1"/>
          <p:nvPr>
            <p:ph type="title"/>
          </p:nvPr>
        </p:nvSpPr>
        <p:spPr>
          <a:xfrm rot="-5400000">
            <a:off x="-1333500" y="3132134"/>
            <a:ext cx="5135565" cy="114776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21"/>
          <p:cNvSpPr txBox="1"/>
          <p:nvPr>
            <p:ph idx="1" type="body"/>
          </p:nvPr>
        </p:nvSpPr>
        <p:spPr>
          <a:xfrm>
            <a:off x="2964561" y="1152528"/>
            <a:ext cx="3415602" cy="1138236"/>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228600" lvl="8" marL="4114800" marR="0" rtl="0" algn="l">
              <a:lnSpc>
                <a:spcPct val="130000"/>
              </a:lnSpc>
              <a:spcBef>
                <a:spcPts val="0"/>
              </a:spcBef>
              <a:spcAft>
                <a:spcPts val="0"/>
              </a:spcAft>
              <a:buClr>
                <a:schemeClr val="dk1"/>
              </a:buClr>
              <a:buSzPts val="1200"/>
              <a:buFont typeface="Arial"/>
              <a:buNone/>
              <a:defRPr sz="1200"/>
            </a:lvl9pPr>
          </a:lstStyle>
          <a:p/>
        </p:txBody>
      </p:sp>
      <p:sp>
        <p:nvSpPr>
          <p:cNvPr id="202" name="Google Shape;202;p21"/>
          <p:cNvSpPr txBox="1"/>
          <p:nvPr>
            <p:ph idx="2" type="body"/>
          </p:nvPr>
        </p:nvSpPr>
        <p:spPr>
          <a:xfrm>
            <a:off x="2964561" y="2290763"/>
            <a:ext cx="3415602" cy="1133475"/>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1"/>
          <p:cNvSpPr txBox="1"/>
          <p:nvPr>
            <p:ph idx="3" type="body"/>
          </p:nvPr>
        </p:nvSpPr>
        <p:spPr>
          <a:xfrm>
            <a:off x="2964561" y="3429000"/>
            <a:ext cx="3415602" cy="1138237"/>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7200"/>
              <a:buFont typeface="Arial"/>
              <a:buNone/>
              <a:defRPr sz="72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marR="0" rtl="0" algn="l">
              <a:lnSpc>
                <a:spcPct val="130000"/>
              </a:lnSpc>
              <a:spcBef>
                <a:spcPts val="0"/>
              </a:spcBef>
              <a:spcAft>
                <a:spcPts val="0"/>
              </a:spcAft>
              <a:buClr>
                <a:schemeClr val="dk1"/>
              </a:buClr>
              <a:buSzPts val="1200"/>
              <a:buFont typeface="Arial"/>
              <a:buNone/>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21"/>
          <p:cNvSpPr txBox="1"/>
          <p:nvPr>
            <p:ph idx="4" type="body"/>
          </p:nvPr>
        </p:nvSpPr>
        <p:spPr>
          <a:xfrm>
            <a:off x="2964561" y="4572000"/>
            <a:ext cx="3415500" cy="11334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1"/>
          <p:cNvSpPr/>
          <p:nvPr>
            <p:ph idx="5" type="pic"/>
          </p:nvPr>
        </p:nvSpPr>
        <p:spPr>
          <a:xfrm>
            <a:off x="6958997" y="1152525"/>
            <a:ext cx="3997928"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 name="Google Shape;206;p21"/>
          <p:cNvSpPr txBox="1"/>
          <p:nvPr>
            <p:ph idx="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07" name="Google Shape;207;p21"/>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C">
  <p:cSld name="8_Data Points x2 Opt.C">
    <p:spTree>
      <p:nvGrpSpPr>
        <p:cNvPr id="208" name="Shape 208"/>
        <p:cNvGrpSpPr/>
        <p:nvPr/>
      </p:nvGrpSpPr>
      <p:grpSpPr>
        <a:xfrm>
          <a:off x="0" y="0"/>
          <a:ext cx="0" cy="0"/>
          <a:chOff x="0" y="0"/>
          <a:chExt cx="0" cy="0"/>
        </a:xfrm>
      </p:grpSpPr>
      <p:sp>
        <p:nvSpPr>
          <p:cNvPr id="209" name="Google Shape;209;p22"/>
          <p:cNvSpPr txBox="1"/>
          <p:nvPr>
            <p:ph idx="1" type="body"/>
          </p:nvPr>
        </p:nvSpPr>
        <p:spPr>
          <a:xfrm>
            <a:off x="660401" y="4005849"/>
            <a:ext cx="2286000"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b="1" sz="54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2"/>
          <p:cNvSpPr txBox="1"/>
          <p:nvPr>
            <p:ph idx="2" type="body"/>
          </p:nvPr>
        </p:nvSpPr>
        <p:spPr>
          <a:xfrm>
            <a:off x="660401" y="5144084"/>
            <a:ext cx="2286000" cy="1139351"/>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2"/>
          <p:cNvSpPr txBox="1"/>
          <p:nvPr>
            <p:ph idx="3" type="body"/>
          </p:nvPr>
        </p:nvSpPr>
        <p:spPr>
          <a:xfrm>
            <a:off x="3514725" y="4005849"/>
            <a:ext cx="2304000" cy="1138237"/>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b="1" sz="54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2"/>
          <p:cNvSpPr txBox="1"/>
          <p:nvPr>
            <p:ph idx="4" type="body"/>
          </p:nvPr>
        </p:nvSpPr>
        <p:spPr>
          <a:xfrm>
            <a:off x="3514725" y="5155843"/>
            <a:ext cx="2304000" cy="1138237"/>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2"/>
          <p:cNvSpPr/>
          <p:nvPr>
            <p:ph idx="5" type="pic"/>
          </p:nvPr>
        </p:nvSpPr>
        <p:spPr>
          <a:xfrm>
            <a:off x="6380163" y="1152525"/>
            <a:ext cx="4576762"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4" name="Google Shape;214;p22"/>
          <p:cNvSpPr txBox="1"/>
          <p:nvPr>
            <p:ph type="title"/>
          </p:nvPr>
        </p:nvSpPr>
        <p:spPr>
          <a:xfrm>
            <a:off x="660401" y="1166383"/>
            <a:ext cx="5163559" cy="112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22"/>
          <p:cNvSpPr/>
          <p:nvPr>
            <p:ph idx="6" type="pic"/>
          </p:nvPr>
        </p:nvSpPr>
        <p:spPr>
          <a:xfrm>
            <a:off x="6959600" y="1706563"/>
            <a:ext cx="3417888" cy="4003675"/>
          </a:xfrm>
          <a:prstGeom prst="rect">
            <a:avLst/>
          </a:prstGeom>
          <a:solidFill>
            <a:srgbClr val="8F8F88"/>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22"/>
          <p:cNvSpPr txBox="1"/>
          <p:nvPr>
            <p:ph idx="7" type="body"/>
          </p:nvPr>
        </p:nvSpPr>
        <p:spPr>
          <a:xfrm>
            <a:off x="666986" y="2289584"/>
            <a:ext cx="5144852" cy="1716264"/>
          </a:xfrm>
          <a:prstGeom prst="rect">
            <a:avLst/>
          </a:prstGeom>
          <a:noFill/>
          <a:ln>
            <a:noFill/>
          </a:ln>
        </p:spPr>
        <p:txBody>
          <a:bodyPr anchorCtr="0" anchor="ctr"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218" name="Google Shape;218;p22"/>
          <p:cNvSpPr txBox="1"/>
          <p:nvPr>
            <p:ph idx="8"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19" name="Google Shape;219;p2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3 Opt.C">
  <p:cSld name="8_Data Points x3 Opt.C">
    <p:spTree>
      <p:nvGrpSpPr>
        <p:cNvPr id="220" name="Shape 220"/>
        <p:cNvGrpSpPr/>
        <p:nvPr/>
      </p:nvGrpSpPr>
      <p:grpSpPr>
        <a:xfrm>
          <a:off x="0" y="0"/>
          <a:ext cx="0" cy="0"/>
          <a:chOff x="0" y="0"/>
          <a:chExt cx="0" cy="0"/>
        </a:xfrm>
      </p:grpSpPr>
      <p:sp>
        <p:nvSpPr>
          <p:cNvPr id="221" name="Google Shape;221;p23"/>
          <p:cNvSpPr txBox="1"/>
          <p:nvPr>
            <p:ph idx="1" type="body"/>
          </p:nvPr>
        </p:nvSpPr>
        <p:spPr>
          <a:xfrm>
            <a:off x="666986"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3"/>
          <p:cNvSpPr txBox="1"/>
          <p:nvPr>
            <p:ph idx="2" type="body"/>
          </p:nvPr>
        </p:nvSpPr>
        <p:spPr>
          <a:xfrm>
            <a:off x="666986"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23"/>
          <p:cNvSpPr txBox="1"/>
          <p:nvPr>
            <p:ph idx="3" type="body"/>
          </p:nvPr>
        </p:nvSpPr>
        <p:spPr>
          <a:xfrm>
            <a:off x="2942070"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3"/>
          <p:cNvSpPr txBox="1"/>
          <p:nvPr>
            <p:ph idx="4" type="body"/>
          </p:nvPr>
        </p:nvSpPr>
        <p:spPr>
          <a:xfrm>
            <a:off x="2955357"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3"/>
          <p:cNvSpPr/>
          <p:nvPr>
            <p:ph idx="5" type="pic"/>
          </p:nvPr>
        </p:nvSpPr>
        <p:spPr>
          <a:xfrm>
            <a:off x="8097839" y="1152525"/>
            <a:ext cx="2859086"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6" name="Google Shape;226;p23"/>
          <p:cNvSpPr txBox="1"/>
          <p:nvPr>
            <p:ph idx="6" type="body"/>
          </p:nvPr>
        </p:nvSpPr>
        <p:spPr>
          <a:xfrm>
            <a:off x="5246264"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3"/>
          <p:cNvSpPr txBox="1"/>
          <p:nvPr>
            <p:ph idx="7" type="body"/>
          </p:nvPr>
        </p:nvSpPr>
        <p:spPr>
          <a:xfrm>
            <a:off x="5246263"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23"/>
          <p:cNvSpPr txBox="1"/>
          <p:nvPr>
            <p:ph type="title"/>
          </p:nvPr>
        </p:nvSpPr>
        <p:spPr>
          <a:xfrm>
            <a:off x="666986" y="1152528"/>
            <a:ext cx="6291262" cy="113509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23"/>
          <p:cNvSpPr txBox="1"/>
          <p:nvPr>
            <p:ph idx="8" type="body"/>
          </p:nvPr>
        </p:nvSpPr>
        <p:spPr>
          <a:xfrm>
            <a:off x="666986" y="2290763"/>
            <a:ext cx="6291262" cy="1714768"/>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231" name="Google Shape;231;p23"/>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32" name="Google Shape;232;p2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B" showMasterSp="0">
  <p:cSld name="8_Data Points x4 Opt.B">
    <p:spTree>
      <p:nvGrpSpPr>
        <p:cNvPr id="233" name="Shape 233"/>
        <p:cNvGrpSpPr/>
        <p:nvPr/>
      </p:nvGrpSpPr>
      <p:grpSpPr>
        <a:xfrm>
          <a:off x="0" y="0"/>
          <a:ext cx="0" cy="0"/>
          <a:chOff x="0" y="0"/>
          <a:chExt cx="0" cy="0"/>
        </a:xfrm>
      </p:grpSpPr>
      <p:sp>
        <p:nvSpPr>
          <p:cNvPr id="234" name="Google Shape;234;p24"/>
          <p:cNvSpPr/>
          <p:nvPr/>
        </p:nvSpPr>
        <p:spPr>
          <a:xfrm>
            <a:off x="6950075" y="0"/>
            <a:ext cx="5241900" cy="627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24"/>
          <p:cNvSpPr txBox="1"/>
          <p:nvPr>
            <p:ph type="title"/>
          </p:nvPr>
        </p:nvSpPr>
        <p:spPr>
          <a:xfrm>
            <a:off x="660400" y="1152527"/>
            <a:ext cx="5700711"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24"/>
          <p:cNvSpPr txBox="1"/>
          <p:nvPr>
            <p:ph idx="1" type="body"/>
          </p:nvPr>
        </p:nvSpPr>
        <p:spPr>
          <a:xfrm>
            <a:off x="1244956" y="3443929"/>
            <a:ext cx="2275200" cy="111178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24"/>
          <p:cNvSpPr txBox="1"/>
          <p:nvPr>
            <p:ph idx="2" type="body"/>
          </p:nvPr>
        </p:nvSpPr>
        <p:spPr>
          <a:xfrm>
            <a:off x="4105236" y="3426620"/>
            <a:ext cx="2275200" cy="112909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24"/>
          <p:cNvSpPr/>
          <p:nvPr>
            <p:ph idx="3" type="pic"/>
          </p:nvPr>
        </p:nvSpPr>
        <p:spPr>
          <a:xfrm>
            <a:off x="7518399" y="1152525"/>
            <a:ext cx="3424200" cy="45576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9" name="Google Shape;239;p24"/>
          <p:cNvSpPr txBox="1"/>
          <p:nvPr>
            <p:ph idx="4" type="body"/>
          </p:nvPr>
        </p:nvSpPr>
        <p:spPr>
          <a:xfrm>
            <a:off x="1244956" y="5135563"/>
            <a:ext cx="2275200" cy="1138235"/>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0" name="Google Shape;240;p24"/>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41" name="Google Shape;241;p24"/>
          <p:cNvSpPr txBox="1"/>
          <p:nvPr>
            <p:ph idx="5" type="body"/>
          </p:nvPr>
        </p:nvSpPr>
        <p:spPr>
          <a:xfrm>
            <a:off x="4105236" y="5135563"/>
            <a:ext cx="2275200" cy="1137600"/>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43" name="Google Shape;243;p24"/>
          <p:cNvSpPr txBox="1"/>
          <p:nvPr>
            <p:ph idx="6" type="body"/>
          </p:nvPr>
        </p:nvSpPr>
        <p:spPr>
          <a:xfrm>
            <a:off x="1244956" y="2818024"/>
            <a:ext cx="2275200" cy="75562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4"/>
          <p:cNvSpPr txBox="1"/>
          <p:nvPr>
            <p:ph idx="7" type="body"/>
          </p:nvPr>
        </p:nvSpPr>
        <p:spPr>
          <a:xfrm>
            <a:off x="4105236" y="2809990"/>
            <a:ext cx="2275200" cy="742178"/>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24"/>
          <p:cNvSpPr txBox="1"/>
          <p:nvPr>
            <p:ph idx="8" type="body"/>
          </p:nvPr>
        </p:nvSpPr>
        <p:spPr>
          <a:xfrm>
            <a:off x="1244956" y="4515396"/>
            <a:ext cx="2275200" cy="789527"/>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6" name="Google Shape;246;p24"/>
          <p:cNvSpPr txBox="1"/>
          <p:nvPr>
            <p:ph idx="9" type="body"/>
          </p:nvPr>
        </p:nvSpPr>
        <p:spPr>
          <a:xfrm>
            <a:off x="4105236" y="4515396"/>
            <a:ext cx="2275200" cy="790167"/>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24"/>
          <p:cNvSpPr txBox="1"/>
          <p:nvPr>
            <p:ph idx="1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48" name="Google Shape;248;p24"/>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49" name="Google Shape;249;p24"/>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C" showMasterSp="0">
  <p:cSld name="8_Data Points x4 Opt.C">
    <p:bg>
      <p:bgPr>
        <a:solidFill>
          <a:schemeClr val="accent1"/>
        </a:solidFill>
      </p:bgPr>
    </p:bg>
    <p:spTree>
      <p:nvGrpSpPr>
        <p:cNvPr id="250" name="Shape 250"/>
        <p:cNvGrpSpPr/>
        <p:nvPr/>
      </p:nvGrpSpPr>
      <p:grpSpPr>
        <a:xfrm>
          <a:off x="0" y="0"/>
          <a:ext cx="0" cy="0"/>
          <a:chOff x="0" y="0"/>
          <a:chExt cx="0" cy="0"/>
        </a:xfrm>
      </p:grpSpPr>
      <p:sp>
        <p:nvSpPr>
          <p:cNvPr id="251" name="Google Shape;251;p2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252" name="Google Shape;252;p25"/>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53" name="Google Shape;253;p25"/>
          <p:cNvSpPr txBox="1"/>
          <p:nvPr>
            <p:ph type="title"/>
          </p:nvPr>
        </p:nvSpPr>
        <p:spPr>
          <a:xfrm>
            <a:off x="660400" y="1138238"/>
            <a:ext cx="5121274" cy="11525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25"/>
          <p:cNvSpPr txBox="1"/>
          <p:nvPr>
            <p:ph idx="1" type="body"/>
          </p:nvPr>
        </p:nvSpPr>
        <p:spPr>
          <a:xfrm>
            <a:off x="66040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25"/>
          <p:cNvSpPr txBox="1"/>
          <p:nvPr>
            <p:ph idx="2" type="body"/>
          </p:nvPr>
        </p:nvSpPr>
        <p:spPr>
          <a:xfrm>
            <a:off x="660400"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25"/>
          <p:cNvSpPr txBox="1"/>
          <p:nvPr>
            <p:ph idx="3" type="body"/>
          </p:nvPr>
        </p:nvSpPr>
        <p:spPr>
          <a:xfrm>
            <a:off x="3544516"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25"/>
          <p:cNvSpPr txBox="1"/>
          <p:nvPr>
            <p:ph idx="4" type="body"/>
          </p:nvPr>
        </p:nvSpPr>
        <p:spPr>
          <a:xfrm>
            <a:off x="3544516"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25"/>
          <p:cNvSpPr txBox="1"/>
          <p:nvPr>
            <p:ph idx="5" type="body"/>
          </p:nvPr>
        </p:nvSpPr>
        <p:spPr>
          <a:xfrm>
            <a:off x="637177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25"/>
          <p:cNvSpPr txBox="1"/>
          <p:nvPr>
            <p:ph idx="6" type="body"/>
          </p:nvPr>
        </p:nvSpPr>
        <p:spPr>
          <a:xfrm>
            <a:off x="6371770"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25"/>
          <p:cNvSpPr txBox="1"/>
          <p:nvPr>
            <p:ph idx="7" type="body"/>
          </p:nvPr>
        </p:nvSpPr>
        <p:spPr>
          <a:xfrm>
            <a:off x="9246875" y="3993403"/>
            <a:ext cx="2275200" cy="11232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25"/>
          <p:cNvSpPr txBox="1"/>
          <p:nvPr>
            <p:ph idx="8" type="body"/>
          </p:nvPr>
        </p:nvSpPr>
        <p:spPr>
          <a:xfrm>
            <a:off x="9246875" y="5131639"/>
            <a:ext cx="2275200" cy="1143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25"/>
          <p:cNvSpPr txBox="1"/>
          <p:nvPr>
            <p:ph idx="9" type="body"/>
          </p:nvPr>
        </p:nvSpPr>
        <p:spPr>
          <a:xfrm>
            <a:off x="660400" y="2290763"/>
            <a:ext cx="4572000" cy="1692275"/>
          </a:xfrm>
          <a:prstGeom prst="rect">
            <a:avLst/>
          </a:prstGeom>
          <a:noFill/>
          <a:ln>
            <a:noFill/>
          </a:ln>
        </p:spPr>
        <p:txBody>
          <a:bodyPr anchorCtr="0" anchor="ctr"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Arial"/>
              <a:buNone/>
              <a:defRPr b="1">
                <a:solidFill>
                  <a:schemeClr val="lt1"/>
                </a:solidFill>
              </a:defRPr>
            </a:lvl1pPr>
            <a:lvl2pPr indent="-228600" lvl="1" marL="914400" marR="0" rtl="0" algn="l">
              <a:lnSpc>
                <a:spcPct val="130000"/>
              </a:lnSpc>
              <a:spcBef>
                <a:spcPts val="0"/>
              </a:spcBef>
              <a:spcAft>
                <a:spcPts val="0"/>
              </a:spcAft>
              <a:buNone/>
              <a:defRPr sz="1200">
                <a:solidFill>
                  <a:schemeClr val="lt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dk1"/>
                </a:solidFill>
              </a:defRPr>
            </a:lvl4pPr>
            <a:lvl5pPr indent="-228600" lvl="4" marL="2286000" algn="l">
              <a:lnSpc>
                <a:spcPct val="12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3" name="Google Shape;263;p25"/>
          <p:cNvSpPr/>
          <p:nvPr>
            <p:ph idx="13" type="pic"/>
          </p:nvPr>
        </p:nvSpPr>
        <p:spPr>
          <a:xfrm>
            <a:off x="6380163" y="1138237"/>
            <a:ext cx="4576762" cy="285432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4" name="Google Shape;264;p25"/>
          <p:cNvSpPr txBox="1"/>
          <p:nvPr>
            <p:ph idx="14"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65" name="Google Shape;265;p25"/>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66" name="Google Shape;266;p25"/>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5 Opt.B" showMasterSp="0">
  <p:cSld name="8_Data Points x5 Opt.B">
    <p:bg>
      <p:bgPr>
        <a:solidFill>
          <a:schemeClr val="accent1"/>
        </a:solidFill>
      </p:bgPr>
    </p:bg>
    <p:spTree>
      <p:nvGrpSpPr>
        <p:cNvPr id="267" name="Shape 267"/>
        <p:cNvGrpSpPr/>
        <p:nvPr/>
      </p:nvGrpSpPr>
      <p:grpSpPr>
        <a:xfrm>
          <a:off x="0" y="0"/>
          <a:ext cx="0" cy="0"/>
          <a:chOff x="0" y="0"/>
          <a:chExt cx="0" cy="0"/>
        </a:xfrm>
      </p:grpSpPr>
      <p:sp>
        <p:nvSpPr>
          <p:cNvPr id="268" name="Google Shape;268;p2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69" name="Google Shape;269;p26"/>
          <p:cNvSpPr txBox="1"/>
          <p:nvPr>
            <p:ph type="title"/>
          </p:nvPr>
        </p:nvSpPr>
        <p:spPr>
          <a:xfrm>
            <a:off x="5801452" y="1138237"/>
            <a:ext cx="5155474" cy="228600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26"/>
          <p:cNvSpPr txBox="1"/>
          <p:nvPr>
            <p:ph idx="1" type="body"/>
          </p:nvPr>
        </p:nvSpPr>
        <p:spPr>
          <a:xfrm>
            <a:off x="665018"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None/>
              <a:defRPr sz="40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26"/>
          <p:cNvSpPr txBox="1"/>
          <p:nvPr>
            <p:ph idx="2" type="body"/>
          </p:nvPr>
        </p:nvSpPr>
        <p:spPr>
          <a:xfrm>
            <a:off x="665019" y="4598356"/>
            <a:ext cx="1713056"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26"/>
          <p:cNvSpPr txBox="1"/>
          <p:nvPr>
            <p:ph idx="3" type="body"/>
          </p:nvPr>
        </p:nvSpPr>
        <p:spPr>
          <a:xfrm>
            <a:off x="2946400"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26"/>
          <p:cNvSpPr txBox="1"/>
          <p:nvPr>
            <p:ph idx="4" type="body"/>
          </p:nvPr>
        </p:nvSpPr>
        <p:spPr>
          <a:xfrm>
            <a:off x="2946400" y="4598356"/>
            <a:ext cx="1717675"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26"/>
          <p:cNvSpPr txBox="1"/>
          <p:nvPr>
            <p:ph idx="5" type="body"/>
          </p:nvPr>
        </p:nvSpPr>
        <p:spPr>
          <a:xfrm>
            <a:off x="5252727"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26"/>
          <p:cNvSpPr txBox="1"/>
          <p:nvPr>
            <p:ph idx="6" type="body"/>
          </p:nvPr>
        </p:nvSpPr>
        <p:spPr>
          <a:xfrm>
            <a:off x="5252727" y="4578556"/>
            <a:ext cx="1717675"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26"/>
          <p:cNvSpPr txBox="1"/>
          <p:nvPr>
            <p:ph idx="7" type="body"/>
          </p:nvPr>
        </p:nvSpPr>
        <p:spPr>
          <a:xfrm>
            <a:off x="7530477"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26"/>
          <p:cNvSpPr txBox="1"/>
          <p:nvPr>
            <p:ph idx="8" type="body"/>
          </p:nvPr>
        </p:nvSpPr>
        <p:spPr>
          <a:xfrm>
            <a:off x="7530476" y="4568806"/>
            <a:ext cx="1715123" cy="170583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26"/>
          <p:cNvSpPr txBox="1"/>
          <p:nvPr>
            <p:ph idx="9" type="body"/>
          </p:nvPr>
        </p:nvSpPr>
        <p:spPr>
          <a:xfrm>
            <a:off x="9804400"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26"/>
          <p:cNvSpPr txBox="1"/>
          <p:nvPr>
            <p:ph idx="13" type="body"/>
          </p:nvPr>
        </p:nvSpPr>
        <p:spPr>
          <a:xfrm>
            <a:off x="9804399" y="4575077"/>
            <a:ext cx="1722581" cy="1698724"/>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30000"/>
              </a:lnSpc>
              <a:spcBef>
                <a:spcPts val="500"/>
              </a:spcBef>
              <a:spcAft>
                <a:spcPts val="0"/>
              </a:spcAft>
              <a:buSzPts val="1200"/>
              <a:buChar char="•"/>
              <a:defRPr sz="1200">
                <a:solidFill>
                  <a:schemeClr val="lt2"/>
                </a:solidFill>
              </a:defRPr>
            </a:lvl3pPr>
            <a:lvl4pPr indent="-228600" lvl="3" marL="1828800" algn="l">
              <a:lnSpc>
                <a:spcPct val="130000"/>
              </a:lnSpc>
              <a:spcBef>
                <a:spcPts val="1200"/>
              </a:spcBef>
              <a:spcAft>
                <a:spcPts val="0"/>
              </a:spcAft>
              <a:buSzPts val="1200"/>
              <a:buNone/>
              <a:defRPr sz="1200">
                <a:solidFill>
                  <a:schemeClr val="lt2"/>
                </a:solidFill>
              </a:defRPr>
            </a:lvl4pPr>
            <a:lvl5pPr indent="-228600" lvl="4" marL="2286000" algn="l">
              <a:lnSpc>
                <a:spcPct val="13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0" name="Google Shape;280;p26"/>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81" name="Google Shape;281;p26"/>
          <p:cNvSpPr/>
          <p:nvPr>
            <p:ph idx="14" type="pic"/>
          </p:nvPr>
        </p:nvSpPr>
        <p:spPr>
          <a:xfrm>
            <a:off x="670401" y="594491"/>
            <a:ext cx="4576762" cy="2829748"/>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2" name="Google Shape;282;p26"/>
          <p:cNvSpPr txBox="1"/>
          <p:nvPr>
            <p:ph idx="1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83" name="Google Shape;283;p26"/>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84" name="Google Shape;284;p26"/>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285" name="Google Shape;285;p26"/>
          <p:cNvSpPr txBox="1"/>
          <p:nvPr/>
        </p:nvSpPr>
        <p:spPr>
          <a:xfrm>
            <a:off x="5782875"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Executive Journey Opt.A" showMasterSp="0">
  <p:cSld name="8_Data Points x5 Opt.B_1">
    <p:bg>
      <p:bgPr>
        <a:solidFill>
          <a:schemeClr val="accent1"/>
        </a:solidFill>
      </p:bgPr>
    </p:bg>
    <p:spTree>
      <p:nvGrpSpPr>
        <p:cNvPr id="286" name="Shape 286"/>
        <p:cNvGrpSpPr/>
        <p:nvPr/>
      </p:nvGrpSpPr>
      <p:grpSpPr>
        <a:xfrm>
          <a:off x="0" y="0"/>
          <a:ext cx="0" cy="0"/>
          <a:chOff x="0" y="0"/>
          <a:chExt cx="0" cy="0"/>
        </a:xfrm>
      </p:grpSpPr>
      <p:sp>
        <p:nvSpPr>
          <p:cNvPr id="287" name="Google Shape;287;p27"/>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chemeClr val="lt1"/>
                </a:solidFill>
                <a:latin typeface="Courier New"/>
                <a:ea typeface="Courier New"/>
                <a:cs typeface="Courier New"/>
                <a:sym typeface="Courier New"/>
              </a:defRPr>
            </a:lvl1pPr>
            <a:lvl2pPr indent="0" lvl="1" marL="0" rtl="0" algn="l">
              <a:spcBef>
                <a:spcPts val="0"/>
              </a:spcBef>
              <a:buNone/>
              <a:defRPr sz="900">
                <a:solidFill>
                  <a:schemeClr val="lt1"/>
                </a:solidFill>
                <a:latin typeface="Courier New"/>
                <a:ea typeface="Courier New"/>
                <a:cs typeface="Courier New"/>
                <a:sym typeface="Courier New"/>
              </a:defRPr>
            </a:lvl2pPr>
            <a:lvl3pPr indent="0" lvl="2" marL="0" rtl="0" algn="l">
              <a:spcBef>
                <a:spcPts val="0"/>
              </a:spcBef>
              <a:buNone/>
              <a:defRPr sz="900">
                <a:solidFill>
                  <a:schemeClr val="lt1"/>
                </a:solidFill>
                <a:latin typeface="Courier New"/>
                <a:ea typeface="Courier New"/>
                <a:cs typeface="Courier New"/>
                <a:sym typeface="Courier New"/>
              </a:defRPr>
            </a:lvl3pPr>
            <a:lvl4pPr indent="0" lvl="3" marL="0" rtl="0" algn="l">
              <a:spcBef>
                <a:spcPts val="0"/>
              </a:spcBef>
              <a:buNone/>
              <a:defRPr sz="900">
                <a:solidFill>
                  <a:schemeClr val="lt1"/>
                </a:solidFill>
                <a:latin typeface="Courier New"/>
                <a:ea typeface="Courier New"/>
                <a:cs typeface="Courier New"/>
                <a:sym typeface="Courier New"/>
              </a:defRPr>
            </a:lvl4pPr>
            <a:lvl5pPr indent="0" lvl="4" marL="0" rtl="0" algn="l">
              <a:spcBef>
                <a:spcPts val="0"/>
              </a:spcBef>
              <a:buNone/>
              <a:defRPr sz="900">
                <a:solidFill>
                  <a:schemeClr val="lt1"/>
                </a:solidFill>
                <a:latin typeface="Courier New"/>
                <a:ea typeface="Courier New"/>
                <a:cs typeface="Courier New"/>
                <a:sym typeface="Courier New"/>
              </a:defRPr>
            </a:lvl5pPr>
            <a:lvl6pPr indent="0" lvl="5" marL="0" rtl="0" algn="l">
              <a:spcBef>
                <a:spcPts val="0"/>
              </a:spcBef>
              <a:buNone/>
              <a:defRPr sz="900">
                <a:solidFill>
                  <a:schemeClr val="lt1"/>
                </a:solidFill>
                <a:latin typeface="Courier New"/>
                <a:ea typeface="Courier New"/>
                <a:cs typeface="Courier New"/>
                <a:sym typeface="Courier New"/>
              </a:defRPr>
            </a:lvl6pPr>
            <a:lvl7pPr indent="0" lvl="6" marL="0" rtl="0" algn="l">
              <a:spcBef>
                <a:spcPts val="0"/>
              </a:spcBef>
              <a:buNone/>
              <a:defRPr sz="900">
                <a:solidFill>
                  <a:schemeClr val="lt1"/>
                </a:solidFill>
                <a:latin typeface="Courier New"/>
                <a:ea typeface="Courier New"/>
                <a:cs typeface="Courier New"/>
                <a:sym typeface="Courier New"/>
              </a:defRPr>
            </a:lvl7pPr>
            <a:lvl8pPr indent="0" lvl="7" marL="0" rtl="0" algn="l">
              <a:spcBef>
                <a:spcPts val="0"/>
              </a:spcBef>
              <a:buNone/>
              <a:defRPr sz="900">
                <a:solidFill>
                  <a:schemeClr val="lt1"/>
                </a:solidFill>
                <a:latin typeface="Courier New"/>
                <a:ea typeface="Courier New"/>
                <a:cs typeface="Courier New"/>
                <a:sym typeface="Courier New"/>
              </a:defRPr>
            </a:lvl8pPr>
            <a:lvl9pPr indent="0" lvl="8" marL="0" rt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288" name="Google Shape;288;p27"/>
          <p:cNvPicPr preferRelativeResize="0"/>
          <p:nvPr/>
        </p:nvPicPr>
        <p:blipFill rotWithShape="1">
          <a:blip r:embed="rId2">
            <a:alphaModFix/>
          </a:blip>
          <a:srcRect b="0" l="0" r="0" t="0"/>
          <a:stretch/>
        </p:blipFill>
        <p:spPr>
          <a:xfrm>
            <a:off x="9224963" y="467114"/>
            <a:ext cx="579440" cy="127376"/>
          </a:xfrm>
          <a:prstGeom prst="rect">
            <a:avLst/>
          </a:prstGeom>
          <a:noFill/>
          <a:ln>
            <a:noFill/>
          </a:ln>
        </p:spPr>
      </p:pic>
      <p:sp>
        <p:nvSpPr>
          <p:cNvPr id="289" name="Google Shape;289;p27"/>
          <p:cNvSpPr txBox="1"/>
          <p:nvPr>
            <p:ph idx="1"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90" name="Google Shape;290;p27"/>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91" name="Google Shape;291;p27"/>
          <p:cNvSpPr txBox="1"/>
          <p:nvPr/>
        </p:nvSpPr>
        <p:spPr>
          <a:xfrm>
            <a:off x="665025"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292" name="Google Shape;292;p27"/>
          <p:cNvSpPr txBox="1"/>
          <p:nvPr>
            <p:ph type="title"/>
          </p:nvPr>
        </p:nvSpPr>
        <p:spPr>
          <a:xfrm>
            <a:off x="660400" y="1138231"/>
            <a:ext cx="5155500" cy="1155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2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27"/>
          <p:cNvSpPr txBox="1"/>
          <p:nvPr>
            <p:ph idx="2" type="body"/>
          </p:nvPr>
        </p:nvSpPr>
        <p:spPr>
          <a:xfrm>
            <a:off x="660468" y="4436025"/>
            <a:ext cx="1717200" cy="767700"/>
          </a:xfrm>
          <a:prstGeom prst="rect">
            <a:avLst/>
          </a:prstGeom>
          <a:noFill/>
          <a:ln>
            <a:noFill/>
          </a:ln>
        </p:spPr>
        <p:txBody>
          <a:bodyPr anchorCtr="0" anchor="t" bIns="72000" lIns="0" spcFirstLastPara="1" rIns="180000" wrap="square" tIns="0">
            <a:noAutofit/>
          </a:bodyPr>
          <a:lstStyle>
            <a:lvl1pPr indent="-228600" lvl="0" marL="457200" rtl="0">
              <a:lnSpc>
                <a:spcPct val="110000"/>
              </a:lnSpc>
              <a:spcBef>
                <a:spcPts val="0"/>
              </a:spcBef>
              <a:spcAft>
                <a:spcPts val="0"/>
              </a:spcAft>
              <a:buClr>
                <a:schemeClr val="dk2"/>
              </a:buClr>
              <a:buSzPts val="4000"/>
              <a:buNone/>
              <a:defRPr b="1" sz="4000">
                <a:solidFill>
                  <a:schemeClr val="dk2"/>
                </a:solidFill>
              </a:defRPr>
            </a:lvl1pPr>
            <a:lvl2pPr indent="-228600" lvl="1" marL="914400" rtl="0">
              <a:lnSpc>
                <a:spcPct val="110000"/>
              </a:lnSpc>
              <a:spcBef>
                <a:spcPts val="0"/>
              </a:spcBef>
              <a:spcAft>
                <a:spcPts val="0"/>
              </a:spcAft>
              <a:buClr>
                <a:schemeClr val="dk2"/>
              </a:buClr>
              <a:buSzPts val="9600"/>
              <a:buNone/>
              <a:defRPr sz="9600">
                <a:solidFill>
                  <a:schemeClr val="dk2"/>
                </a:solidFill>
              </a:defRPr>
            </a:lvl2pPr>
            <a:lvl3pPr indent="-838200" lvl="2" marL="1371600" rtl="0">
              <a:lnSpc>
                <a:spcPct val="110000"/>
              </a:lnSpc>
              <a:spcBef>
                <a:spcPts val="0"/>
              </a:spcBef>
              <a:spcAft>
                <a:spcPts val="0"/>
              </a:spcAft>
              <a:buClr>
                <a:schemeClr val="dk2"/>
              </a:buClr>
              <a:buSzPts val="9600"/>
              <a:buChar char="•"/>
              <a:defRPr sz="9600">
                <a:solidFill>
                  <a:schemeClr val="dk2"/>
                </a:solidFill>
              </a:defRPr>
            </a:lvl3pPr>
            <a:lvl4pPr indent="-228600" lvl="3" marL="1828800" rtl="0">
              <a:lnSpc>
                <a:spcPct val="110000"/>
              </a:lnSpc>
              <a:spcBef>
                <a:spcPts val="0"/>
              </a:spcBef>
              <a:spcAft>
                <a:spcPts val="0"/>
              </a:spcAft>
              <a:buClr>
                <a:schemeClr val="dk2"/>
              </a:buClr>
              <a:buSzPts val="9600"/>
              <a:buNone/>
              <a:defRPr sz="9600">
                <a:solidFill>
                  <a:schemeClr val="dk2"/>
                </a:solidFill>
              </a:defRPr>
            </a:lvl4pPr>
            <a:lvl5pPr indent="-228600" lvl="4" marL="2286000" rtl="0">
              <a:lnSpc>
                <a:spcPct val="110000"/>
              </a:lnSpc>
              <a:spcBef>
                <a:spcPts val="0"/>
              </a:spcBef>
              <a:spcAft>
                <a:spcPts val="0"/>
              </a:spcAft>
              <a:buClr>
                <a:schemeClr val="dk2"/>
              </a:buClr>
              <a:buSzPts val="9600"/>
              <a:buNone/>
              <a:defRPr sz="9600">
                <a:solidFill>
                  <a:schemeClr val="dk2"/>
                </a:solidFill>
              </a:defRPr>
            </a:lvl5pPr>
            <a:lvl6pPr indent="-342900" lvl="5" marL="2743200" rtl="0">
              <a:lnSpc>
                <a:spcPct val="110000"/>
              </a:lnSpc>
              <a:spcBef>
                <a:spcPts val="0"/>
              </a:spcBef>
              <a:spcAft>
                <a:spcPts val="0"/>
              </a:spcAft>
              <a:buClr>
                <a:schemeClr val="dk2"/>
              </a:buClr>
              <a:buSzPts val="1800"/>
              <a:buChar char="•"/>
              <a:defRPr>
                <a:solidFill>
                  <a:schemeClr val="dk2"/>
                </a:solidFill>
              </a:defRPr>
            </a:lvl6pPr>
            <a:lvl7pPr indent="-342900" lvl="6" marL="3200400" rtl="0">
              <a:lnSpc>
                <a:spcPct val="110000"/>
              </a:lnSpc>
              <a:spcBef>
                <a:spcPts val="0"/>
              </a:spcBef>
              <a:spcAft>
                <a:spcPts val="0"/>
              </a:spcAft>
              <a:buClr>
                <a:schemeClr val="dk2"/>
              </a:buClr>
              <a:buSzPts val="1800"/>
              <a:buChar char="•"/>
              <a:defRPr>
                <a:solidFill>
                  <a:schemeClr val="dk2"/>
                </a:solidFill>
              </a:defRPr>
            </a:lvl7pPr>
            <a:lvl8pPr indent="-342900" lvl="7" marL="3657600" rtl="0">
              <a:lnSpc>
                <a:spcPct val="110000"/>
              </a:lnSpc>
              <a:spcBef>
                <a:spcPts val="0"/>
              </a:spcBef>
              <a:spcAft>
                <a:spcPts val="0"/>
              </a:spcAft>
              <a:buClr>
                <a:schemeClr val="dk2"/>
              </a:buClr>
              <a:buSzPts val="1800"/>
              <a:buChar char="•"/>
              <a:defRPr>
                <a:solidFill>
                  <a:schemeClr val="dk2"/>
                </a:solidFill>
              </a:defRPr>
            </a:lvl8pPr>
            <a:lvl9pPr indent="-342900" lvl="8" marL="4114800" rtl="0">
              <a:lnSpc>
                <a:spcPct val="110000"/>
              </a:lnSpc>
              <a:spcBef>
                <a:spcPts val="0"/>
              </a:spcBef>
              <a:spcAft>
                <a:spcPts val="0"/>
              </a:spcAft>
              <a:buClr>
                <a:schemeClr val="dk2"/>
              </a:buClr>
              <a:buSzPts val="1800"/>
              <a:buChar char="•"/>
              <a:defRPr>
                <a:solidFill>
                  <a:schemeClr val="dk2"/>
                </a:solidFill>
              </a:defRPr>
            </a:lvl9pPr>
          </a:lstStyle>
          <a:p/>
        </p:txBody>
      </p:sp>
      <p:sp>
        <p:nvSpPr>
          <p:cNvPr id="294" name="Google Shape;294;p27"/>
          <p:cNvSpPr txBox="1"/>
          <p:nvPr>
            <p:ph idx="3" type="body"/>
          </p:nvPr>
        </p:nvSpPr>
        <p:spPr>
          <a:xfrm>
            <a:off x="665018" y="5135573"/>
            <a:ext cx="1713000" cy="11127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Clr>
                <a:srgbClr val="FFFFFF"/>
              </a:buClr>
              <a:buSzPts val="1200"/>
              <a:buNone/>
              <a:defRPr sz="1200">
                <a:solidFill>
                  <a:srgbClr val="FFFFFF"/>
                </a:solidFill>
              </a:defRPr>
            </a:lvl1pPr>
            <a:lvl2pPr indent="-228600" lvl="1" marL="914400" rtl="0" algn="l">
              <a:lnSpc>
                <a:spcPct val="130000"/>
              </a:lnSpc>
              <a:spcBef>
                <a:spcPts val="600"/>
              </a:spcBef>
              <a:spcAft>
                <a:spcPts val="0"/>
              </a:spcAft>
              <a:buClr>
                <a:srgbClr val="FFFFFF"/>
              </a:buClr>
              <a:buSzPts val="1200"/>
              <a:buNone/>
              <a:defRPr sz="1200">
                <a:solidFill>
                  <a:srgbClr val="FFFFFF"/>
                </a:solidFill>
              </a:defRPr>
            </a:lvl2pPr>
            <a:lvl3pPr indent="-304800" lvl="2" marL="1371600" rtl="0" algn="l">
              <a:lnSpc>
                <a:spcPct val="130000"/>
              </a:lnSpc>
              <a:spcBef>
                <a:spcPts val="600"/>
              </a:spcBef>
              <a:spcAft>
                <a:spcPts val="0"/>
              </a:spcAft>
              <a:buClr>
                <a:srgbClr val="FFFFFF"/>
              </a:buClr>
              <a:buSzPts val="1200"/>
              <a:buChar char="•"/>
              <a:defRPr sz="1200">
                <a:solidFill>
                  <a:srgbClr val="FFFFFF"/>
                </a:solidFill>
              </a:defRPr>
            </a:lvl3pPr>
            <a:lvl4pPr indent="-228600" lvl="3" marL="1828800" rtl="0" algn="l">
              <a:lnSpc>
                <a:spcPct val="130000"/>
              </a:lnSpc>
              <a:spcBef>
                <a:spcPts val="600"/>
              </a:spcBef>
              <a:spcAft>
                <a:spcPts val="0"/>
              </a:spcAft>
              <a:buClr>
                <a:srgbClr val="FFFFFF"/>
              </a:buClr>
              <a:buSzPts val="1200"/>
              <a:buNone/>
              <a:defRPr sz="1200">
                <a:solidFill>
                  <a:srgbClr val="FFFFFF"/>
                </a:solidFill>
              </a:defRPr>
            </a:lvl4pPr>
            <a:lvl5pPr indent="-228600" lvl="4" marL="2286000" rtl="0" algn="l">
              <a:lnSpc>
                <a:spcPct val="130000"/>
              </a:lnSpc>
              <a:spcBef>
                <a:spcPts val="600"/>
              </a:spcBef>
              <a:spcAft>
                <a:spcPts val="0"/>
              </a:spcAft>
              <a:buClr>
                <a:srgbClr val="FFFFFF"/>
              </a:buClr>
              <a:buSzPts val="1000"/>
              <a:buNone/>
              <a:defRPr sz="1000">
                <a:solidFill>
                  <a:srgbClr val="FFFFFF"/>
                </a:solidFill>
              </a:defRPr>
            </a:lvl5pPr>
            <a:lvl6pPr indent="-342900" lvl="5" marL="2743200" rtl="0" algn="l">
              <a:lnSpc>
                <a:spcPct val="130000"/>
              </a:lnSpc>
              <a:spcBef>
                <a:spcPts val="600"/>
              </a:spcBef>
              <a:spcAft>
                <a:spcPts val="0"/>
              </a:spcAft>
              <a:buClr>
                <a:srgbClr val="FFFFFF"/>
              </a:buClr>
              <a:buSzPts val="1800"/>
              <a:buChar char="•"/>
              <a:defRPr>
                <a:solidFill>
                  <a:srgbClr val="FFFFFF"/>
                </a:solidFill>
              </a:defRPr>
            </a:lvl6pPr>
            <a:lvl7pPr indent="-342900" lvl="6" marL="3200400" rtl="0" algn="l">
              <a:lnSpc>
                <a:spcPct val="130000"/>
              </a:lnSpc>
              <a:spcBef>
                <a:spcPts val="600"/>
              </a:spcBef>
              <a:spcAft>
                <a:spcPts val="0"/>
              </a:spcAft>
              <a:buClr>
                <a:srgbClr val="FFFFFF"/>
              </a:buClr>
              <a:buSzPts val="1800"/>
              <a:buChar char="•"/>
              <a:defRPr>
                <a:solidFill>
                  <a:srgbClr val="FFFFFF"/>
                </a:solidFill>
              </a:defRPr>
            </a:lvl7pPr>
            <a:lvl8pPr indent="-342900" lvl="7" marL="3657600" rtl="0" algn="l">
              <a:lnSpc>
                <a:spcPct val="130000"/>
              </a:lnSpc>
              <a:spcBef>
                <a:spcPts val="600"/>
              </a:spcBef>
              <a:spcAft>
                <a:spcPts val="0"/>
              </a:spcAft>
              <a:buClr>
                <a:srgbClr val="FFFFFF"/>
              </a:buClr>
              <a:buSzPts val="1800"/>
              <a:buChar char="•"/>
              <a:defRPr>
                <a:solidFill>
                  <a:srgbClr val="FFFFFF"/>
                </a:solidFill>
              </a:defRPr>
            </a:lvl8pPr>
            <a:lvl9pPr indent="-342900" lvl="8" marL="4114800" rtl="0" algn="l">
              <a:lnSpc>
                <a:spcPct val="130000"/>
              </a:lnSpc>
              <a:spcBef>
                <a:spcPts val="600"/>
              </a:spcBef>
              <a:spcAft>
                <a:spcPts val="600"/>
              </a:spcAft>
              <a:buClr>
                <a:srgbClr val="FFFFFF"/>
              </a:buClr>
              <a:buSzPts val="1800"/>
              <a:buChar char="•"/>
              <a:defRPr>
                <a:solidFill>
                  <a:srgbClr val="FFFFFF"/>
                </a:solidFill>
              </a:defRPr>
            </a:lvl9pPr>
          </a:lstStyle>
          <a:p/>
        </p:txBody>
      </p:sp>
      <p:sp>
        <p:nvSpPr>
          <p:cNvPr id="295" name="Google Shape;295;p27"/>
          <p:cNvSpPr txBox="1"/>
          <p:nvPr>
            <p:ph idx="4" type="body"/>
          </p:nvPr>
        </p:nvSpPr>
        <p:spPr>
          <a:xfrm>
            <a:off x="2946400" y="3873963"/>
            <a:ext cx="1717200" cy="767700"/>
          </a:xfrm>
          <a:prstGeom prst="rect">
            <a:avLst/>
          </a:prstGeom>
          <a:noFill/>
          <a:ln>
            <a:noFill/>
          </a:ln>
        </p:spPr>
        <p:txBody>
          <a:bodyPr anchorCtr="0" anchor="t" bIns="72000" lIns="0" spcFirstLastPara="1" rIns="180000" wrap="square" tIns="0">
            <a:noAutofit/>
          </a:bodyPr>
          <a:lstStyle>
            <a:lvl1pPr indent="-228600" lvl="0" marL="457200" rtl="0" algn="l">
              <a:lnSpc>
                <a:spcPct val="110000"/>
              </a:lnSpc>
              <a:spcBef>
                <a:spcPts val="0"/>
              </a:spcBef>
              <a:spcAft>
                <a:spcPts val="0"/>
              </a:spcAft>
              <a:buClr>
                <a:schemeClr val="dk2"/>
              </a:buClr>
              <a:buSzPts val="4000"/>
              <a:buNone/>
              <a:defRPr b="1" sz="4000">
                <a:solidFill>
                  <a:schemeClr val="dk2"/>
                </a:solidFill>
              </a:defRPr>
            </a:lvl1pPr>
            <a:lvl2pPr indent="-228600" lvl="1" marL="914400" rtl="0" algn="l">
              <a:lnSpc>
                <a:spcPct val="110000"/>
              </a:lnSpc>
              <a:spcBef>
                <a:spcPts val="0"/>
              </a:spcBef>
              <a:spcAft>
                <a:spcPts val="0"/>
              </a:spcAft>
              <a:buClr>
                <a:schemeClr val="dk2"/>
              </a:buClr>
              <a:buSzPts val="9600"/>
              <a:buFont typeface="Arial"/>
              <a:buNone/>
              <a:defRPr sz="9600">
                <a:solidFill>
                  <a:schemeClr val="dk2"/>
                </a:solidFill>
              </a:defRPr>
            </a:lvl2pPr>
            <a:lvl3pPr indent="-228600" lvl="2" marL="1371600" rtl="0" algn="l">
              <a:lnSpc>
                <a:spcPct val="110000"/>
              </a:lnSpc>
              <a:spcBef>
                <a:spcPts val="0"/>
              </a:spcBef>
              <a:spcAft>
                <a:spcPts val="0"/>
              </a:spcAft>
              <a:buClr>
                <a:schemeClr val="dk2"/>
              </a:buClr>
              <a:buSzPts val="9600"/>
              <a:buNone/>
              <a:defRPr sz="9600">
                <a:solidFill>
                  <a:schemeClr val="dk2"/>
                </a:solidFill>
              </a:defRPr>
            </a:lvl3pPr>
            <a:lvl4pPr indent="-228600" lvl="3" marL="1828800" rtl="0" algn="l">
              <a:lnSpc>
                <a:spcPct val="110000"/>
              </a:lnSpc>
              <a:spcBef>
                <a:spcPts val="0"/>
              </a:spcBef>
              <a:spcAft>
                <a:spcPts val="0"/>
              </a:spcAft>
              <a:buClr>
                <a:schemeClr val="dk2"/>
              </a:buClr>
              <a:buSzPts val="9600"/>
              <a:buNone/>
              <a:defRPr sz="9600">
                <a:solidFill>
                  <a:schemeClr val="dk2"/>
                </a:solidFill>
              </a:defRPr>
            </a:lvl4pPr>
            <a:lvl5pPr indent="-228600" lvl="4" marL="2286000" rtl="0" algn="l">
              <a:lnSpc>
                <a:spcPct val="110000"/>
              </a:lnSpc>
              <a:spcBef>
                <a:spcPts val="0"/>
              </a:spcBef>
              <a:spcAft>
                <a:spcPts val="0"/>
              </a:spcAft>
              <a:buClr>
                <a:schemeClr val="dk2"/>
              </a:buClr>
              <a:buSzPts val="9600"/>
              <a:buFont typeface="Arial"/>
              <a:buNone/>
              <a:defRPr sz="9600">
                <a:solidFill>
                  <a:schemeClr val="dk2"/>
                </a:solidFill>
              </a:defRPr>
            </a:lvl5pPr>
            <a:lvl6pPr indent="-342900" lvl="5" marL="2743200" rtl="0" algn="l">
              <a:lnSpc>
                <a:spcPct val="110000"/>
              </a:lnSpc>
              <a:spcBef>
                <a:spcPts val="0"/>
              </a:spcBef>
              <a:spcAft>
                <a:spcPts val="0"/>
              </a:spcAft>
              <a:buClr>
                <a:schemeClr val="dk2"/>
              </a:buClr>
              <a:buSzPts val="1800"/>
              <a:buChar char="•"/>
              <a:defRPr>
                <a:solidFill>
                  <a:schemeClr val="dk2"/>
                </a:solidFill>
              </a:defRPr>
            </a:lvl6pPr>
            <a:lvl7pPr indent="-342900" lvl="6" marL="3200400" rtl="0" algn="l">
              <a:lnSpc>
                <a:spcPct val="110000"/>
              </a:lnSpc>
              <a:spcBef>
                <a:spcPts val="0"/>
              </a:spcBef>
              <a:spcAft>
                <a:spcPts val="0"/>
              </a:spcAft>
              <a:buClr>
                <a:schemeClr val="dk2"/>
              </a:buClr>
              <a:buSzPts val="1800"/>
              <a:buChar char="•"/>
              <a:defRPr>
                <a:solidFill>
                  <a:schemeClr val="dk2"/>
                </a:solidFill>
              </a:defRPr>
            </a:lvl7pPr>
            <a:lvl8pPr indent="-342900" lvl="7" marL="3657600" rtl="0" algn="l">
              <a:lnSpc>
                <a:spcPct val="110000"/>
              </a:lnSpc>
              <a:spcBef>
                <a:spcPts val="0"/>
              </a:spcBef>
              <a:spcAft>
                <a:spcPts val="0"/>
              </a:spcAft>
              <a:buClr>
                <a:schemeClr val="dk2"/>
              </a:buClr>
              <a:buSzPts val="1800"/>
              <a:buChar char="•"/>
              <a:defRPr>
                <a:solidFill>
                  <a:schemeClr val="dk2"/>
                </a:solidFill>
              </a:defRPr>
            </a:lvl8pPr>
            <a:lvl9pPr indent="-342900" lvl="8" marL="4114800" rtl="0" algn="l">
              <a:lnSpc>
                <a:spcPct val="110000"/>
              </a:lnSpc>
              <a:spcBef>
                <a:spcPts val="0"/>
              </a:spcBef>
              <a:spcAft>
                <a:spcPts val="0"/>
              </a:spcAft>
              <a:buClr>
                <a:schemeClr val="dk2"/>
              </a:buClr>
              <a:buSzPts val="1800"/>
              <a:buChar char="•"/>
              <a:defRPr>
                <a:solidFill>
                  <a:schemeClr val="dk2"/>
                </a:solidFill>
              </a:defRPr>
            </a:lvl9pPr>
          </a:lstStyle>
          <a:p/>
        </p:txBody>
      </p:sp>
      <p:sp>
        <p:nvSpPr>
          <p:cNvPr id="296" name="Google Shape;296;p27"/>
          <p:cNvSpPr txBox="1"/>
          <p:nvPr>
            <p:ph idx="5" type="body"/>
          </p:nvPr>
        </p:nvSpPr>
        <p:spPr>
          <a:xfrm>
            <a:off x="2946400" y="4562475"/>
            <a:ext cx="1717800" cy="16764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Clr>
                <a:srgbClr val="FFFFFF"/>
              </a:buClr>
              <a:buSzPts val="1200"/>
              <a:buNone/>
              <a:defRPr sz="1200">
                <a:solidFill>
                  <a:srgbClr val="FFFFFF"/>
                </a:solidFill>
              </a:defRPr>
            </a:lvl1pPr>
            <a:lvl2pPr indent="-228600" lvl="1" marL="914400" rtl="0" algn="l">
              <a:lnSpc>
                <a:spcPct val="130000"/>
              </a:lnSpc>
              <a:spcBef>
                <a:spcPts val="600"/>
              </a:spcBef>
              <a:spcAft>
                <a:spcPts val="0"/>
              </a:spcAft>
              <a:buClr>
                <a:srgbClr val="FFFFFF"/>
              </a:buClr>
              <a:buSzPts val="1200"/>
              <a:buNone/>
              <a:defRPr sz="1200">
                <a:solidFill>
                  <a:srgbClr val="FFFFFF"/>
                </a:solidFill>
              </a:defRPr>
            </a:lvl2pPr>
            <a:lvl3pPr indent="-304800" lvl="2" marL="1371600" rtl="0" algn="l">
              <a:lnSpc>
                <a:spcPct val="130000"/>
              </a:lnSpc>
              <a:spcBef>
                <a:spcPts val="600"/>
              </a:spcBef>
              <a:spcAft>
                <a:spcPts val="0"/>
              </a:spcAft>
              <a:buClr>
                <a:srgbClr val="FFFFFF"/>
              </a:buClr>
              <a:buSzPts val="1200"/>
              <a:buChar char="•"/>
              <a:defRPr sz="1200">
                <a:solidFill>
                  <a:srgbClr val="FFFFFF"/>
                </a:solidFill>
              </a:defRPr>
            </a:lvl3pPr>
            <a:lvl4pPr indent="-228600" lvl="3" marL="1828800" rtl="0" algn="l">
              <a:lnSpc>
                <a:spcPct val="130000"/>
              </a:lnSpc>
              <a:spcBef>
                <a:spcPts val="600"/>
              </a:spcBef>
              <a:spcAft>
                <a:spcPts val="0"/>
              </a:spcAft>
              <a:buClr>
                <a:srgbClr val="FFFFFF"/>
              </a:buClr>
              <a:buSzPts val="1200"/>
              <a:buNone/>
              <a:defRPr sz="1200">
                <a:solidFill>
                  <a:srgbClr val="FFFFFF"/>
                </a:solidFill>
              </a:defRPr>
            </a:lvl4pPr>
            <a:lvl5pPr indent="-228600" lvl="4" marL="2286000" rtl="0" algn="l">
              <a:lnSpc>
                <a:spcPct val="130000"/>
              </a:lnSpc>
              <a:spcBef>
                <a:spcPts val="600"/>
              </a:spcBef>
              <a:spcAft>
                <a:spcPts val="0"/>
              </a:spcAft>
              <a:buClr>
                <a:srgbClr val="FFFFFF"/>
              </a:buClr>
              <a:buSzPts val="1000"/>
              <a:buNone/>
              <a:defRPr sz="1000">
                <a:solidFill>
                  <a:srgbClr val="FFFFFF"/>
                </a:solidFill>
              </a:defRPr>
            </a:lvl5pPr>
            <a:lvl6pPr indent="-342900" lvl="5" marL="2743200" rtl="0" algn="l">
              <a:lnSpc>
                <a:spcPct val="130000"/>
              </a:lnSpc>
              <a:spcBef>
                <a:spcPts val="600"/>
              </a:spcBef>
              <a:spcAft>
                <a:spcPts val="0"/>
              </a:spcAft>
              <a:buClr>
                <a:srgbClr val="FFFFFF"/>
              </a:buClr>
              <a:buSzPts val="1800"/>
              <a:buChar char="•"/>
              <a:defRPr>
                <a:solidFill>
                  <a:srgbClr val="FFFFFF"/>
                </a:solidFill>
              </a:defRPr>
            </a:lvl6pPr>
            <a:lvl7pPr indent="-342900" lvl="6" marL="3200400" rtl="0" algn="l">
              <a:lnSpc>
                <a:spcPct val="130000"/>
              </a:lnSpc>
              <a:spcBef>
                <a:spcPts val="600"/>
              </a:spcBef>
              <a:spcAft>
                <a:spcPts val="0"/>
              </a:spcAft>
              <a:buClr>
                <a:srgbClr val="FFFFFF"/>
              </a:buClr>
              <a:buSzPts val="1800"/>
              <a:buChar char="•"/>
              <a:defRPr>
                <a:solidFill>
                  <a:srgbClr val="FFFFFF"/>
                </a:solidFill>
              </a:defRPr>
            </a:lvl7pPr>
            <a:lvl8pPr indent="-342900" lvl="7" marL="3657600" rtl="0" algn="l">
              <a:lnSpc>
                <a:spcPct val="130000"/>
              </a:lnSpc>
              <a:spcBef>
                <a:spcPts val="600"/>
              </a:spcBef>
              <a:spcAft>
                <a:spcPts val="0"/>
              </a:spcAft>
              <a:buClr>
                <a:srgbClr val="FFFFFF"/>
              </a:buClr>
              <a:buSzPts val="1800"/>
              <a:buChar char="•"/>
              <a:defRPr>
                <a:solidFill>
                  <a:srgbClr val="FFFFFF"/>
                </a:solidFill>
              </a:defRPr>
            </a:lvl8pPr>
            <a:lvl9pPr indent="-342900" lvl="8" marL="4114800" rtl="0" algn="l">
              <a:lnSpc>
                <a:spcPct val="130000"/>
              </a:lnSpc>
              <a:spcBef>
                <a:spcPts val="600"/>
              </a:spcBef>
              <a:spcAft>
                <a:spcPts val="600"/>
              </a:spcAft>
              <a:buClr>
                <a:srgbClr val="FFFFFF"/>
              </a:buClr>
              <a:buSzPts val="1800"/>
              <a:buChar char="•"/>
              <a:defRPr>
                <a:solidFill>
                  <a:srgbClr val="FFFFFF"/>
                </a:solidFill>
              </a:defRPr>
            </a:lvl9pPr>
          </a:lstStyle>
          <a:p/>
        </p:txBody>
      </p:sp>
      <p:sp>
        <p:nvSpPr>
          <p:cNvPr id="297" name="Google Shape;297;p27"/>
          <p:cNvSpPr txBox="1"/>
          <p:nvPr>
            <p:ph idx="6" type="body"/>
          </p:nvPr>
        </p:nvSpPr>
        <p:spPr>
          <a:xfrm>
            <a:off x="5232325" y="3303813"/>
            <a:ext cx="1717200" cy="767700"/>
          </a:xfrm>
          <a:prstGeom prst="rect">
            <a:avLst/>
          </a:prstGeom>
          <a:noFill/>
          <a:ln>
            <a:noFill/>
          </a:ln>
        </p:spPr>
        <p:txBody>
          <a:bodyPr anchorCtr="0" anchor="t" bIns="72000" lIns="0" spcFirstLastPara="1" rIns="180000" wrap="square" tIns="0">
            <a:noAutofit/>
          </a:bodyPr>
          <a:lstStyle>
            <a:lvl1pPr indent="-228600" lvl="0" marL="457200" rtl="0" algn="l">
              <a:lnSpc>
                <a:spcPct val="110000"/>
              </a:lnSpc>
              <a:spcBef>
                <a:spcPts val="0"/>
              </a:spcBef>
              <a:spcAft>
                <a:spcPts val="0"/>
              </a:spcAft>
              <a:buClr>
                <a:schemeClr val="dk2"/>
              </a:buClr>
              <a:buSzPts val="4000"/>
              <a:buNone/>
              <a:defRPr b="1" sz="4000">
                <a:solidFill>
                  <a:schemeClr val="dk2"/>
                </a:solidFill>
              </a:defRPr>
            </a:lvl1pPr>
            <a:lvl2pPr indent="-228600" lvl="1" marL="914400" rtl="0" algn="l">
              <a:lnSpc>
                <a:spcPct val="110000"/>
              </a:lnSpc>
              <a:spcBef>
                <a:spcPts val="0"/>
              </a:spcBef>
              <a:spcAft>
                <a:spcPts val="0"/>
              </a:spcAft>
              <a:buClr>
                <a:schemeClr val="dk2"/>
              </a:buClr>
              <a:buSzPts val="8000"/>
              <a:buFont typeface="Arial"/>
              <a:buNone/>
              <a:defRPr sz="8000">
                <a:solidFill>
                  <a:schemeClr val="dk2"/>
                </a:solidFill>
              </a:defRPr>
            </a:lvl2pPr>
            <a:lvl3pPr indent="-228600" lvl="2" marL="1371600" rtl="0" algn="l">
              <a:lnSpc>
                <a:spcPct val="110000"/>
              </a:lnSpc>
              <a:spcBef>
                <a:spcPts val="0"/>
              </a:spcBef>
              <a:spcAft>
                <a:spcPts val="0"/>
              </a:spcAft>
              <a:buClr>
                <a:schemeClr val="dk2"/>
              </a:buClr>
              <a:buSzPts val="8000"/>
              <a:buFont typeface="Arial"/>
              <a:buNone/>
              <a:defRPr sz="8000">
                <a:solidFill>
                  <a:schemeClr val="dk2"/>
                </a:solidFill>
              </a:defRPr>
            </a:lvl3pPr>
            <a:lvl4pPr indent="-228600" lvl="3" marL="1828800" rtl="0" algn="l">
              <a:lnSpc>
                <a:spcPct val="110000"/>
              </a:lnSpc>
              <a:spcBef>
                <a:spcPts val="0"/>
              </a:spcBef>
              <a:spcAft>
                <a:spcPts val="0"/>
              </a:spcAft>
              <a:buClr>
                <a:schemeClr val="dk2"/>
              </a:buClr>
              <a:buSzPts val="8000"/>
              <a:buFont typeface="Arial"/>
              <a:buNone/>
              <a:defRPr sz="8000">
                <a:solidFill>
                  <a:schemeClr val="dk2"/>
                </a:solidFill>
              </a:defRPr>
            </a:lvl4pPr>
            <a:lvl5pPr indent="-228600" lvl="4" marL="2286000" rtl="0" algn="l">
              <a:lnSpc>
                <a:spcPct val="110000"/>
              </a:lnSpc>
              <a:spcBef>
                <a:spcPts val="0"/>
              </a:spcBef>
              <a:spcAft>
                <a:spcPts val="0"/>
              </a:spcAft>
              <a:buClr>
                <a:schemeClr val="dk2"/>
              </a:buClr>
              <a:buSzPts val="8000"/>
              <a:buFont typeface="Arial"/>
              <a:buNone/>
              <a:defRPr sz="8000">
                <a:solidFill>
                  <a:schemeClr val="dk2"/>
                </a:solidFill>
              </a:defRPr>
            </a:lvl5pPr>
            <a:lvl6pPr indent="-342900" lvl="5" marL="2743200" rtl="0" algn="l">
              <a:lnSpc>
                <a:spcPct val="110000"/>
              </a:lnSpc>
              <a:spcBef>
                <a:spcPts val="0"/>
              </a:spcBef>
              <a:spcAft>
                <a:spcPts val="0"/>
              </a:spcAft>
              <a:buClr>
                <a:schemeClr val="dk2"/>
              </a:buClr>
              <a:buSzPts val="1800"/>
              <a:buChar char="•"/>
              <a:defRPr>
                <a:solidFill>
                  <a:schemeClr val="dk2"/>
                </a:solidFill>
              </a:defRPr>
            </a:lvl6pPr>
            <a:lvl7pPr indent="-342900" lvl="6" marL="3200400" rtl="0" algn="l">
              <a:lnSpc>
                <a:spcPct val="110000"/>
              </a:lnSpc>
              <a:spcBef>
                <a:spcPts val="0"/>
              </a:spcBef>
              <a:spcAft>
                <a:spcPts val="0"/>
              </a:spcAft>
              <a:buClr>
                <a:schemeClr val="dk2"/>
              </a:buClr>
              <a:buSzPts val="1800"/>
              <a:buChar char="•"/>
              <a:defRPr>
                <a:solidFill>
                  <a:schemeClr val="dk2"/>
                </a:solidFill>
              </a:defRPr>
            </a:lvl7pPr>
            <a:lvl8pPr indent="-342900" lvl="7" marL="3657600" rtl="0" algn="l">
              <a:lnSpc>
                <a:spcPct val="110000"/>
              </a:lnSpc>
              <a:spcBef>
                <a:spcPts val="0"/>
              </a:spcBef>
              <a:spcAft>
                <a:spcPts val="0"/>
              </a:spcAft>
              <a:buClr>
                <a:schemeClr val="dk2"/>
              </a:buClr>
              <a:buSzPts val="1800"/>
              <a:buChar char="•"/>
              <a:defRPr>
                <a:solidFill>
                  <a:schemeClr val="dk2"/>
                </a:solidFill>
              </a:defRPr>
            </a:lvl8pPr>
            <a:lvl9pPr indent="-342900" lvl="8" marL="4114800" rtl="0" algn="l">
              <a:lnSpc>
                <a:spcPct val="110000"/>
              </a:lnSpc>
              <a:spcBef>
                <a:spcPts val="0"/>
              </a:spcBef>
              <a:spcAft>
                <a:spcPts val="0"/>
              </a:spcAft>
              <a:buClr>
                <a:schemeClr val="dk2"/>
              </a:buClr>
              <a:buSzPts val="1800"/>
              <a:buChar char="•"/>
              <a:defRPr>
                <a:solidFill>
                  <a:schemeClr val="dk2"/>
                </a:solidFill>
              </a:defRPr>
            </a:lvl9pPr>
          </a:lstStyle>
          <a:p/>
        </p:txBody>
      </p:sp>
      <p:sp>
        <p:nvSpPr>
          <p:cNvPr id="298" name="Google Shape;298;p27"/>
          <p:cNvSpPr txBox="1"/>
          <p:nvPr>
            <p:ph idx="7" type="body"/>
          </p:nvPr>
        </p:nvSpPr>
        <p:spPr>
          <a:xfrm>
            <a:off x="5232325" y="3992573"/>
            <a:ext cx="1717800" cy="22410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Clr>
                <a:srgbClr val="FFFFFF"/>
              </a:buClr>
              <a:buSzPts val="1200"/>
              <a:buNone/>
              <a:defRPr sz="1200">
                <a:solidFill>
                  <a:srgbClr val="FFFFFF"/>
                </a:solidFill>
              </a:defRPr>
            </a:lvl1pPr>
            <a:lvl2pPr indent="-228600" lvl="1" marL="914400" rtl="0" algn="l">
              <a:lnSpc>
                <a:spcPct val="130000"/>
              </a:lnSpc>
              <a:spcBef>
                <a:spcPts val="600"/>
              </a:spcBef>
              <a:spcAft>
                <a:spcPts val="0"/>
              </a:spcAft>
              <a:buClr>
                <a:srgbClr val="FFFFFF"/>
              </a:buClr>
              <a:buSzPts val="1200"/>
              <a:buNone/>
              <a:defRPr sz="1200">
                <a:solidFill>
                  <a:srgbClr val="FFFFFF"/>
                </a:solidFill>
              </a:defRPr>
            </a:lvl2pPr>
            <a:lvl3pPr indent="-304800" lvl="2" marL="1371600" rtl="0" algn="l">
              <a:lnSpc>
                <a:spcPct val="130000"/>
              </a:lnSpc>
              <a:spcBef>
                <a:spcPts val="600"/>
              </a:spcBef>
              <a:spcAft>
                <a:spcPts val="0"/>
              </a:spcAft>
              <a:buClr>
                <a:srgbClr val="FFFFFF"/>
              </a:buClr>
              <a:buSzPts val="1200"/>
              <a:buChar char="•"/>
              <a:defRPr sz="1200">
                <a:solidFill>
                  <a:srgbClr val="FFFFFF"/>
                </a:solidFill>
              </a:defRPr>
            </a:lvl3pPr>
            <a:lvl4pPr indent="-228600" lvl="3" marL="1828800" rtl="0" algn="l">
              <a:lnSpc>
                <a:spcPct val="130000"/>
              </a:lnSpc>
              <a:spcBef>
                <a:spcPts val="600"/>
              </a:spcBef>
              <a:spcAft>
                <a:spcPts val="0"/>
              </a:spcAft>
              <a:buClr>
                <a:srgbClr val="FFFFFF"/>
              </a:buClr>
              <a:buSzPts val="1200"/>
              <a:buNone/>
              <a:defRPr sz="1200">
                <a:solidFill>
                  <a:srgbClr val="FFFFFF"/>
                </a:solidFill>
              </a:defRPr>
            </a:lvl4pPr>
            <a:lvl5pPr indent="-228600" lvl="4" marL="2286000" rtl="0" algn="l">
              <a:lnSpc>
                <a:spcPct val="130000"/>
              </a:lnSpc>
              <a:spcBef>
                <a:spcPts val="600"/>
              </a:spcBef>
              <a:spcAft>
                <a:spcPts val="0"/>
              </a:spcAft>
              <a:buClr>
                <a:srgbClr val="FFFFFF"/>
              </a:buClr>
              <a:buSzPts val="1000"/>
              <a:buNone/>
              <a:defRPr sz="1000">
                <a:solidFill>
                  <a:srgbClr val="FFFFFF"/>
                </a:solidFill>
              </a:defRPr>
            </a:lvl5pPr>
            <a:lvl6pPr indent="-342900" lvl="5" marL="2743200" rtl="0" algn="l">
              <a:lnSpc>
                <a:spcPct val="130000"/>
              </a:lnSpc>
              <a:spcBef>
                <a:spcPts val="600"/>
              </a:spcBef>
              <a:spcAft>
                <a:spcPts val="0"/>
              </a:spcAft>
              <a:buClr>
                <a:srgbClr val="FFFFFF"/>
              </a:buClr>
              <a:buSzPts val="1800"/>
              <a:buChar char="•"/>
              <a:defRPr>
                <a:solidFill>
                  <a:srgbClr val="FFFFFF"/>
                </a:solidFill>
              </a:defRPr>
            </a:lvl6pPr>
            <a:lvl7pPr indent="-342900" lvl="6" marL="3200400" rtl="0" algn="l">
              <a:lnSpc>
                <a:spcPct val="130000"/>
              </a:lnSpc>
              <a:spcBef>
                <a:spcPts val="600"/>
              </a:spcBef>
              <a:spcAft>
                <a:spcPts val="0"/>
              </a:spcAft>
              <a:buClr>
                <a:srgbClr val="FFFFFF"/>
              </a:buClr>
              <a:buSzPts val="1800"/>
              <a:buChar char="•"/>
              <a:defRPr>
                <a:solidFill>
                  <a:srgbClr val="FFFFFF"/>
                </a:solidFill>
              </a:defRPr>
            </a:lvl7pPr>
            <a:lvl8pPr indent="-342900" lvl="7" marL="3657600" rtl="0" algn="l">
              <a:lnSpc>
                <a:spcPct val="130000"/>
              </a:lnSpc>
              <a:spcBef>
                <a:spcPts val="600"/>
              </a:spcBef>
              <a:spcAft>
                <a:spcPts val="0"/>
              </a:spcAft>
              <a:buClr>
                <a:srgbClr val="FFFFFF"/>
              </a:buClr>
              <a:buSzPts val="1800"/>
              <a:buChar char="•"/>
              <a:defRPr>
                <a:solidFill>
                  <a:srgbClr val="FFFFFF"/>
                </a:solidFill>
              </a:defRPr>
            </a:lvl8pPr>
            <a:lvl9pPr indent="-342900" lvl="8" marL="4114800" rtl="0" algn="l">
              <a:lnSpc>
                <a:spcPct val="130000"/>
              </a:lnSpc>
              <a:spcBef>
                <a:spcPts val="600"/>
              </a:spcBef>
              <a:spcAft>
                <a:spcPts val="600"/>
              </a:spcAft>
              <a:buClr>
                <a:srgbClr val="FFFFFF"/>
              </a:buClr>
              <a:buSzPts val="1800"/>
              <a:buChar char="•"/>
              <a:defRPr>
                <a:solidFill>
                  <a:srgbClr val="FFFFFF"/>
                </a:solidFill>
              </a:defRPr>
            </a:lvl9pPr>
          </a:lstStyle>
          <a:p/>
        </p:txBody>
      </p:sp>
      <p:sp>
        <p:nvSpPr>
          <p:cNvPr id="299" name="Google Shape;299;p27"/>
          <p:cNvSpPr txBox="1"/>
          <p:nvPr>
            <p:ph idx="8" type="body"/>
          </p:nvPr>
        </p:nvSpPr>
        <p:spPr>
          <a:xfrm>
            <a:off x="7518363" y="2730227"/>
            <a:ext cx="1717200" cy="7158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2"/>
              </a:buClr>
              <a:buSzPts val="4000"/>
              <a:buNone/>
              <a:defRPr b="1" sz="4000">
                <a:solidFill>
                  <a:schemeClr val="dk2"/>
                </a:solidFill>
              </a:defRPr>
            </a:lvl1pPr>
            <a:lvl2pPr indent="-228600" lvl="1" marL="914400" rtl="0" algn="l">
              <a:lnSpc>
                <a:spcPct val="110000"/>
              </a:lnSpc>
              <a:spcBef>
                <a:spcPts val="0"/>
              </a:spcBef>
              <a:spcAft>
                <a:spcPts val="0"/>
              </a:spcAft>
              <a:buClr>
                <a:schemeClr val="dk2"/>
              </a:buClr>
              <a:buSzPts val="6000"/>
              <a:buFont typeface="Arial"/>
              <a:buNone/>
              <a:defRPr sz="6000">
                <a:solidFill>
                  <a:schemeClr val="dk2"/>
                </a:solidFill>
              </a:defRPr>
            </a:lvl2pPr>
            <a:lvl3pPr indent="-228600" lvl="2" marL="1371600" rtl="0" algn="l">
              <a:lnSpc>
                <a:spcPct val="110000"/>
              </a:lnSpc>
              <a:spcBef>
                <a:spcPts val="0"/>
              </a:spcBef>
              <a:spcAft>
                <a:spcPts val="0"/>
              </a:spcAft>
              <a:buClr>
                <a:schemeClr val="dk2"/>
              </a:buClr>
              <a:buSzPts val="6000"/>
              <a:buNone/>
              <a:defRPr sz="6000">
                <a:solidFill>
                  <a:schemeClr val="dk2"/>
                </a:solidFill>
              </a:defRPr>
            </a:lvl3pPr>
            <a:lvl4pPr indent="-228600" lvl="3" marL="1828800" rtl="0" algn="l">
              <a:lnSpc>
                <a:spcPct val="110000"/>
              </a:lnSpc>
              <a:spcBef>
                <a:spcPts val="0"/>
              </a:spcBef>
              <a:spcAft>
                <a:spcPts val="0"/>
              </a:spcAft>
              <a:buClr>
                <a:schemeClr val="dk2"/>
              </a:buClr>
              <a:buSzPts val="6000"/>
              <a:buNone/>
              <a:defRPr sz="6000">
                <a:solidFill>
                  <a:schemeClr val="dk2"/>
                </a:solidFill>
              </a:defRPr>
            </a:lvl4pPr>
            <a:lvl5pPr indent="-228600" lvl="4" marL="2286000" rtl="0" algn="l">
              <a:lnSpc>
                <a:spcPct val="110000"/>
              </a:lnSpc>
              <a:spcBef>
                <a:spcPts val="0"/>
              </a:spcBef>
              <a:spcAft>
                <a:spcPts val="0"/>
              </a:spcAft>
              <a:buClr>
                <a:schemeClr val="dk2"/>
              </a:buClr>
              <a:buSzPts val="6000"/>
              <a:buFont typeface="Arial"/>
              <a:buNone/>
              <a:defRPr sz="6000">
                <a:solidFill>
                  <a:schemeClr val="dk2"/>
                </a:solidFill>
              </a:defRPr>
            </a:lvl5pPr>
            <a:lvl6pPr indent="-342900" lvl="5" marL="2743200" rtl="0" algn="l">
              <a:lnSpc>
                <a:spcPct val="110000"/>
              </a:lnSpc>
              <a:spcBef>
                <a:spcPts val="0"/>
              </a:spcBef>
              <a:spcAft>
                <a:spcPts val="0"/>
              </a:spcAft>
              <a:buClr>
                <a:schemeClr val="dk2"/>
              </a:buClr>
              <a:buSzPts val="1800"/>
              <a:buChar char="•"/>
              <a:defRPr>
                <a:solidFill>
                  <a:schemeClr val="dk2"/>
                </a:solidFill>
              </a:defRPr>
            </a:lvl6pPr>
            <a:lvl7pPr indent="-342900" lvl="6" marL="3200400" rtl="0" algn="l">
              <a:lnSpc>
                <a:spcPct val="110000"/>
              </a:lnSpc>
              <a:spcBef>
                <a:spcPts val="0"/>
              </a:spcBef>
              <a:spcAft>
                <a:spcPts val="0"/>
              </a:spcAft>
              <a:buClr>
                <a:schemeClr val="dk2"/>
              </a:buClr>
              <a:buSzPts val="1800"/>
              <a:buChar char="•"/>
              <a:defRPr>
                <a:solidFill>
                  <a:schemeClr val="dk2"/>
                </a:solidFill>
              </a:defRPr>
            </a:lvl7pPr>
            <a:lvl8pPr indent="-342900" lvl="7" marL="3657600" rtl="0" algn="l">
              <a:lnSpc>
                <a:spcPct val="110000"/>
              </a:lnSpc>
              <a:spcBef>
                <a:spcPts val="0"/>
              </a:spcBef>
              <a:spcAft>
                <a:spcPts val="0"/>
              </a:spcAft>
              <a:buClr>
                <a:schemeClr val="dk2"/>
              </a:buClr>
              <a:buSzPts val="1800"/>
              <a:buChar char="•"/>
              <a:defRPr>
                <a:solidFill>
                  <a:schemeClr val="dk2"/>
                </a:solidFill>
              </a:defRPr>
            </a:lvl8pPr>
            <a:lvl9pPr indent="-342900" lvl="8" marL="4114800" rtl="0" algn="l">
              <a:lnSpc>
                <a:spcPct val="110000"/>
              </a:lnSpc>
              <a:spcBef>
                <a:spcPts val="0"/>
              </a:spcBef>
              <a:spcAft>
                <a:spcPts val="0"/>
              </a:spcAft>
              <a:buClr>
                <a:schemeClr val="dk2"/>
              </a:buClr>
              <a:buSzPts val="1800"/>
              <a:buChar char="•"/>
              <a:defRPr>
                <a:solidFill>
                  <a:schemeClr val="dk2"/>
                </a:solidFill>
              </a:defRPr>
            </a:lvl9pPr>
          </a:lstStyle>
          <a:p/>
        </p:txBody>
      </p:sp>
      <p:sp>
        <p:nvSpPr>
          <p:cNvPr id="300" name="Google Shape;300;p27"/>
          <p:cNvSpPr txBox="1"/>
          <p:nvPr>
            <p:ph idx="9" type="body"/>
          </p:nvPr>
        </p:nvSpPr>
        <p:spPr>
          <a:xfrm>
            <a:off x="7518363" y="3424254"/>
            <a:ext cx="1715100" cy="28068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Clr>
                <a:srgbClr val="FFFFFF"/>
              </a:buClr>
              <a:buSzPts val="1200"/>
              <a:buNone/>
              <a:defRPr sz="1200">
                <a:solidFill>
                  <a:srgbClr val="FFFFFF"/>
                </a:solidFill>
              </a:defRPr>
            </a:lvl1pPr>
            <a:lvl2pPr indent="-228600" lvl="1" marL="914400" rtl="0" algn="l">
              <a:lnSpc>
                <a:spcPct val="130000"/>
              </a:lnSpc>
              <a:spcBef>
                <a:spcPts val="600"/>
              </a:spcBef>
              <a:spcAft>
                <a:spcPts val="0"/>
              </a:spcAft>
              <a:buClr>
                <a:srgbClr val="FFFFFF"/>
              </a:buClr>
              <a:buSzPts val="1200"/>
              <a:buNone/>
              <a:defRPr>
                <a:solidFill>
                  <a:srgbClr val="FFFFFF"/>
                </a:solidFill>
              </a:defRPr>
            </a:lvl2pPr>
            <a:lvl3pPr indent="-304800" lvl="2" marL="1371600" rtl="0" algn="l">
              <a:lnSpc>
                <a:spcPct val="130000"/>
              </a:lnSpc>
              <a:spcBef>
                <a:spcPts val="600"/>
              </a:spcBef>
              <a:spcAft>
                <a:spcPts val="0"/>
              </a:spcAft>
              <a:buClr>
                <a:srgbClr val="FFFFFF"/>
              </a:buClr>
              <a:buSzPts val="1200"/>
              <a:buChar char="•"/>
              <a:defRPr>
                <a:solidFill>
                  <a:srgbClr val="FFFFFF"/>
                </a:solidFill>
              </a:defRPr>
            </a:lvl3pPr>
            <a:lvl4pPr indent="-228600" lvl="3" marL="1828800" rtl="0" algn="l">
              <a:lnSpc>
                <a:spcPct val="130000"/>
              </a:lnSpc>
              <a:spcBef>
                <a:spcPts val="600"/>
              </a:spcBef>
              <a:spcAft>
                <a:spcPts val="0"/>
              </a:spcAft>
              <a:buClr>
                <a:srgbClr val="FFFFFF"/>
              </a:buClr>
              <a:buSzPts val="1000"/>
              <a:buNone/>
              <a:defRPr>
                <a:solidFill>
                  <a:srgbClr val="FFFFFF"/>
                </a:solidFill>
              </a:defRPr>
            </a:lvl4pPr>
            <a:lvl5pPr indent="-228600" lvl="4" marL="2286000" rtl="0" algn="l">
              <a:lnSpc>
                <a:spcPct val="130000"/>
              </a:lnSpc>
              <a:spcBef>
                <a:spcPts val="600"/>
              </a:spcBef>
              <a:spcAft>
                <a:spcPts val="0"/>
              </a:spcAft>
              <a:buClr>
                <a:srgbClr val="FFFFFF"/>
              </a:buClr>
              <a:buSzPts val="1000"/>
              <a:buNone/>
              <a:defRPr>
                <a:solidFill>
                  <a:srgbClr val="FFFFFF"/>
                </a:solidFill>
              </a:defRPr>
            </a:lvl5pPr>
            <a:lvl6pPr indent="-342900" lvl="5" marL="2743200" rtl="0" algn="l">
              <a:lnSpc>
                <a:spcPct val="130000"/>
              </a:lnSpc>
              <a:spcBef>
                <a:spcPts val="600"/>
              </a:spcBef>
              <a:spcAft>
                <a:spcPts val="0"/>
              </a:spcAft>
              <a:buClr>
                <a:srgbClr val="FFFFFF"/>
              </a:buClr>
              <a:buSzPts val="1800"/>
              <a:buChar char="•"/>
              <a:defRPr>
                <a:solidFill>
                  <a:srgbClr val="FFFFFF"/>
                </a:solidFill>
              </a:defRPr>
            </a:lvl6pPr>
            <a:lvl7pPr indent="-342900" lvl="6" marL="3200400" rtl="0" algn="l">
              <a:lnSpc>
                <a:spcPct val="130000"/>
              </a:lnSpc>
              <a:spcBef>
                <a:spcPts val="600"/>
              </a:spcBef>
              <a:spcAft>
                <a:spcPts val="0"/>
              </a:spcAft>
              <a:buClr>
                <a:srgbClr val="FFFFFF"/>
              </a:buClr>
              <a:buSzPts val="1800"/>
              <a:buChar char="•"/>
              <a:defRPr>
                <a:solidFill>
                  <a:srgbClr val="FFFFFF"/>
                </a:solidFill>
              </a:defRPr>
            </a:lvl7pPr>
            <a:lvl8pPr indent="-342900" lvl="7" marL="3657600" rtl="0" algn="l">
              <a:lnSpc>
                <a:spcPct val="130000"/>
              </a:lnSpc>
              <a:spcBef>
                <a:spcPts val="600"/>
              </a:spcBef>
              <a:spcAft>
                <a:spcPts val="0"/>
              </a:spcAft>
              <a:buClr>
                <a:srgbClr val="FFFFFF"/>
              </a:buClr>
              <a:buSzPts val="1800"/>
              <a:buChar char="•"/>
              <a:defRPr>
                <a:solidFill>
                  <a:srgbClr val="FFFFFF"/>
                </a:solidFill>
              </a:defRPr>
            </a:lvl8pPr>
            <a:lvl9pPr indent="-342900" lvl="8" marL="4114800" rtl="0" algn="l">
              <a:lnSpc>
                <a:spcPct val="130000"/>
              </a:lnSpc>
              <a:spcBef>
                <a:spcPts val="600"/>
              </a:spcBef>
              <a:spcAft>
                <a:spcPts val="600"/>
              </a:spcAft>
              <a:buClr>
                <a:srgbClr val="FFFFFF"/>
              </a:buClr>
              <a:buSzPts val="1800"/>
              <a:buChar char="•"/>
              <a:defRPr>
                <a:solidFill>
                  <a:srgbClr val="FFFFFF"/>
                </a:solidFill>
              </a:defRPr>
            </a:lvl9pPr>
          </a:lstStyle>
          <a:p/>
        </p:txBody>
      </p:sp>
      <p:sp>
        <p:nvSpPr>
          <p:cNvPr id="301" name="Google Shape;301;p27"/>
          <p:cNvSpPr txBox="1"/>
          <p:nvPr>
            <p:ph idx="13" type="body"/>
          </p:nvPr>
        </p:nvSpPr>
        <p:spPr>
          <a:xfrm>
            <a:off x="9804400" y="2169664"/>
            <a:ext cx="1717200" cy="7158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0"/>
              </a:spcBef>
              <a:spcAft>
                <a:spcPts val="0"/>
              </a:spcAft>
              <a:buClr>
                <a:schemeClr val="dk2"/>
              </a:buClr>
              <a:buSzPts val="4000"/>
              <a:buNone/>
              <a:defRPr b="1" sz="4000">
                <a:solidFill>
                  <a:schemeClr val="dk2"/>
                </a:solidFill>
              </a:defRPr>
            </a:lvl1pPr>
            <a:lvl2pPr indent="-228600" lvl="1" marL="914400" rtl="0" algn="l">
              <a:lnSpc>
                <a:spcPct val="110000"/>
              </a:lnSpc>
              <a:spcBef>
                <a:spcPts val="0"/>
              </a:spcBef>
              <a:spcAft>
                <a:spcPts val="0"/>
              </a:spcAft>
              <a:buClr>
                <a:schemeClr val="dk2"/>
              </a:buClr>
              <a:buSzPts val="6000"/>
              <a:buFont typeface="Arial"/>
              <a:buNone/>
              <a:defRPr sz="6000">
                <a:solidFill>
                  <a:schemeClr val="dk2"/>
                </a:solidFill>
              </a:defRPr>
            </a:lvl2pPr>
            <a:lvl3pPr indent="-228600" lvl="2" marL="1371600" rtl="0" algn="l">
              <a:lnSpc>
                <a:spcPct val="110000"/>
              </a:lnSpc>
              <a:spcBef>
                <a:spcPts val="0"/>
              </a:spcBef>
              <a:spcAft>
                <a:spcPts val="0"/>
              </a:spcAft>
              <a:buClr>
                <a:schemeClr val="dk2"/>
              </a:buClr>
              <a:buSzPts val="6000"/>
              <a:buNone/>
              <a:defRPr sz="6000">
                <a:solidFill>
                  <a:schemeClr val="dk2"/>
                </a:solidFill>
              </a:defRPr>
            </a:lvl3pPr>
            <a:lvl4pPr indent="-228600" lvl="3" marL="1828800" rtl="0" algn="l">
              <a:lnSpc>
                <a:spcPct val="110000"/>
              </a:lnSpc>
              <a:spcBef>
                <a:spcPts val="0"/>
              </a:spcBef>
              <a:spcAft>
                <a:spcPts val="0"/>
              </a:spcAft>
              <a:buClr>
                <a:schemeClr val="dk2"/>
              </a:buClr>
              <a:buSzPts val="6000"/>
              <a:buNone/>
              <a:defRPr sz="6000">
                <a:solidFill>
                  <a:schemeClr val="dk2"/>
                </a:solidFill>
              </a:defRPr>
            </a:lvl4pPr>
            <a:lvl5pPr indent="-228600" lvl="4" marL="2286000" rtl="0" algn="l">
              <a:lnSpc>
                <a:spcPct val="110000"/>
              </a:lnSpc>
              <a:spcBef>
                <a:spcPts val="0"/>
              </a:spcBef>
              <a:spcAft>
                <a:spcPts val="0"/>
              </a:spcAft>
              <a:buClr>
                <a:schemeClr val="dk2"/>
              </a:buClr>
              <a:buSzPts val="6000"/>
              <a:buFont typeface="Arial"/>
              <a:buNone/>
              <a:defRPr sz="6000">
                <a:solidFill>
                  <a:schemeClr val="dk2"/>
                </a:solidFill>
              </a:defRPr>
            </a:lvl5pPr>
            <a:lvl6pPr indent="-342900" lvl="5" marL="2743200" rtl="0" algn="l">
              <a:lnSpc>
                <a:spcPct val="110000"/>
              </a:lnSpc>
              <a:spcBef>
                <a:spcPts val="0"/>
              </a:spcBef>
              <a:spcAft>
                <a:spcPts val="0"/>
              </a:spcAft>
              <a:buClr>
                <a:schemeClr val="dk2"/>
              </a:buClr>
              <a:buSzPts val="1800"/>
              <a:buChar char="•"/>
              <a:defRPr>
                <a:solidFill>
                  <a:schemeClr val="dk2"/>
                </a:solidFill>
              </a:defRPr>
            </a:lvl6pPr>
            <a:lvl7pPr indent="-342900" lvl="6" marL="3200400" rtl="0" algn="l">
              <a:lnSpc>
                <a:spcPct val="110000"/>
              </a:lnSpc>
              <a:spcBef>
                <a:spcPts val="0"/>
              </a:spcBef>
              <a:spcAft>
                <a:spcPts val="0"/>
              </a:spcAft>
              <a:buClr>
                <a:schemeClr val="dk2"/>
              </a:buClr>
              <a:buSzPts val="1800"/>
              <a:buChar char="•"/>
              <a:defRPr>
                <a:solidFill>
                  <a:schemeClr val="dk2"/>
                </a:solidFill>
              </a:defRPr>
            </a:lvl7pPr>
            <a:lvl8pPr indent="-342900" lvl="7" marL="3657600" rtl="0" algn="l">
              <a:lnSpc>
                <a:spcPct val="110000"/>
              </a:lnSpc>
              <a:spcBef>
                <a:spcPts val="0"/>
              </a:spcBef>
              <a:spcAft>
                <a:spcPts val="0"/>
              </a:spcAft>
              <a:buClr>
                <a:schemeClr val="dk2"/>
              </a:buClr>
              <a:buSzPts val="1800"/>
              <a:buChar char="•"/>
              <a:defRPr>
                <a:solidFill>
                  <a:schemeClr val="dk2"/>
                </a:solidFill>
              </a:defRPr>
            </a:lvl8pPr>
            <a:lvl9pPr indent="-342900" lvl="8" marL="4114800" rtl="0" algn="l">
              <a:lnSpc>
                <a:spcPct val="110000"/>
              </a:lnSpc>
              <a:spcBef>
                <a:spcPts val="0"/>
              </a:spcBef>
              <a:spcAft>
                <a:spcPts val="0"/>
              </a:spcAft>
              <a:buClr>
                <a:schemeClr val="dk2"/>
              </a:buClr>
              <a:buSzPts val="1800"/>
              <a:buChar char="•"/>
              <a:defRPr>
                <a:solidFill>
                  <a:schemeClr val="dk2"/>
                </a:solidFill>
              </a:defRPr>
            </a:lvl9pPr>
          </a:lstStyle>
          <a:p/>
        </p:txBody>
      </p:sp>
      <p:sp>
        <p:nvSpPr>
          <p:cNvPr id="302" name="Google Shape;302;p27"/>
          <p:cNvSpPr txBox="1"/>
          <p:nvPr>
            <p:ph idx="14" type="body"/>
          </p:nvPr>
        </p:nvSpPr>
        <p:spPr>
          <a:xfrm>
            <a:off x="9804400" y="2854325"/>
            <a:ext cx="1722600" cy="34323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Clr>
                <a:srgbClr val="FFFFFF"/>
              </a:buClr>
              <a:buSzPts val="1200"/>
              <a:buNone/>
              <a:defRPr sz="1200">
                <a:solidFill>
                  <a:srgbClr val="FFFFFF"/>
                </a:solidFill>
              </a:defRPr>
            </a:lvl1pPr>
            <a:lvl2pPr indent="-228600" lvl="1" marL="914400" rtl="0" algn="l">
              <a:lnSpc>
                <a:spcPct val="130000"/>
              </a:lnSpc>
              <a:spcBef>
                <a:spcPts val="600"/>
              </a:spcBef>
              <a:spcAft>
                <a:spcPts val="0"/>
              </a:spcAft>
              <a:buClr>
                <a:srgbClr val="FFFFFF"/>
              </a:buClr>
              <a:buSzPts val="1200"/>
              <a:buNone/>
              <a:defRPr sz="1200">
                <a:solidFill>
                  <a:srgbClr val="FFFFFF"/>
                </a:solidFill>
              </a:defRPr>
            </a:lvl2pPr>
            <a:lvl3pPr indent="-304800" lvl="2" marL="1371600" rtl="0" algn="l">
              <a:lnSpc>
                <a:spcPct val="130000"/>
              </a:lnSpc>
              <a:spcBef>
                <a:spcPts val="600"/>
              </a:spcBef>
              <a:spcAft>
                <a:spcPts val="0"/>
              </a:spcAft>
              <a:buClr>
                <a:srgbClr val="FFFFFF"/>
              </a:buClr>
              <a:buSzPts val="1200"/>
              <a:buChar char="•"/>
              <a:defRPr sz="1200">
                <a:solidFill>
                  <a:srgbClr val="FFFFFF"/>
                </a:solidFill>
              </a:defRPr>
            </a:lvl3pPr>
            <a:lvl4pPr indent="-228600" lvl="3" marL="1828800" rtl="0" algn="l">
              <a:lnSpc>
                <a:spcPct val="130000"/>
              </a:lnSpc>
              <a:spcBef>
                <a:spcPts val="600"/>
              </a:spcBef>
              <a:spcAft>
                <a:spcPts val="0"/>
              </a:spcAft>
              <a:buClr>
                <a:srgbClr val="FFFFFF"/>
              </a:buClr>
              <a:buSzPts val="1200"/>
              <a:buNone/>
              <a:defRPr sz="1200">
                <a:solidFill>
                  <a:srgbClr val="FFFFFF"/>
                </a:solidFill>
              </a:defRPr>
            </a:lvl4pPr>
            <a:lvl5pPr indent="-228600" lvl="4" marL="2286000" rtl="0" algn="l">
              <a:lnSpc>
                <a:spcPct val="130000"/>
              </a:lnSpc>
              <a:spcBef>
                <a:spcPts val="600"/>
              </a:spcBef>
              <a:spcAft>
                <a:spcPts val="0"/>
              </a:spcAft>
              <a:buClr>
                <a:srgbClr val="FFFFFF"/>
              </a:buClr>
              <a:buSzPts val="1000"/>
              <a:buNone/>
              <a:defRPr>
                <a:solidFill>
                  <a:srgbClr val="FFFFFF"/>
                </a:solidFill>
              </a:defRPr>
            </a:lvl5pPr>
            <a:lvl6pPr indent="-342900" lvl="5" marL="2743200" rtl="0" algn="l">
              <a:lnSpc>
                <a:spcPct val="130000"/>
              </a:lnSpc>
              <a:spcBef>
                <a:spcPts val="600"/>
              </a:spcBef>
              <a:spcAft>
                <a:spcPts val="0"/>
              </a:spcAft>
              <a:buClr>
                <a:srgbClr val="FFFFFF"/>
              </a:buClr>
              <a:buSzPts val="1800"/>
              <a:buChar char="•"/>
              <a:defRPr>
                <a:solidFill>
                  <a:srgbClr val="FFFFFF"/>
                </a:solidFill>
              </a:defRPr>
            </a:lvl6pPr>
            <a:lvl7pPr indent="-342900" lvl="6" marL="3200400" rtl="0" algn="l">
              <a:lnSpc>
                <a:spcPct val="130000"/>
              </a:lnSpc>
              <a:spcBef>
                <a:spcPts val="600"/>
              </a:spcBef>
              <a:spcAft>
                <a:spcPts val="0"/>
              </a:spcAft>
              <a:buClr>
                <a:srgbClr val="FFFFFF"/>
              </a:buClr>
              <a:buSzPts val="1800"/>
              <a:buChar char="•"/>
              <a:defRPr>
                <a:solidFill>
                  <a:srgbClr val="FFFFFF"/>
                </a:solidFill>
              </a:defRPr>
            </a:lvl7pPr>
            <a:lvl8pPr indent="-342900" lvl="7" marL="3657600" rtl="0" algn="l">
              <a:lnSpc>
                <a:spcPct val="130000"/>
              </a:lnSpc>
              <a:spcBef>
                <a:spcPts val="600"/>
              </a:spcBef>
              <a:spcAft>
                <a:spcPts val="0"/>
              </a:spcAft>
              <a:buClr>
                <a:srgbClr val="FFFFFF"/>
              </a:buClr>
              <a:buSzPts val="1800"/>
              <a:buChar char="•"/>
              <a:defRPr>
                <a:solidFill>
                  <a:srgbClr val="FFFFFF"/>
                </a:solidFill>
              </a:defRPr>
            </a:lvl8pPr>
            <a:lvl9pPr indent="-342900" lvl="8" marL="4114800" rtl="0" algn="l">
              <a:lnSpc>
                <a:spcPct val="130000"/>
              </a:lnSpc>
              <a:spcBef>
                <a:spcPts val="600"/>
              </a:spcBef>
              <a:spcAft>
                <a:spcPts val="600"/>
              </a:spcAft>
              <a:buClr>
                <a:srgbClr val="FFFFFF"/>
              </a:buClr>
              <a:buSzPts val="1800"/>
              <a:buChar char="•"/>
              <a:defRPr>
                <a:solidFill>
                  <a:srgbClr val="FFFFFF"/>
                </a:solidFill>
              </a:defRPr>
            </a:lvl9pPr>
          </a:lstStyle>
          <a:p/>
        </p:txBody>
      </p:sp>
      <p:cxnSp>
        <p:nvCxnSpPr>
          <p:cNvPr id="303" name="Google Shape;303;p27"/>
          <p:cNvCxnSpPr/>
          <p:nvPr/>
        </p:nvCxnSpPr>
        <p:spPr>
          <a:xfrm>
            <a:off x="531025" y="4562475"/>
            <a:ext cx="0" cy="1709700"/>
          </a:xfrm>
          <a:prstGeom prst="straightConnector1">
            <a:avLst/>
          </a:prstGeom>
          <a:noFill/>
          <a:ln cap="flat" cmpd="sng" w="9525">
            <a:solidFill>
              <a:srgbClr val="FFFFFF"/>
            </a:solidFill>
            <a:prstDash val="solid"/>
            <a:round/>
            <a:headEnd len="med" w="med" type="none"/>
            <a:tailEnd len="med" w="med" type="none"/>
          </a:ln>
        </p:spPr>
      </p:cxnSp>
      <p:cxnSp>
        <p:nvCxnSpPr>
          <p:cNvPr id="304" name="Google Shape;304;p27"/>
          <p:cNvCxnSpPr/>
          <p:nvPr/>
        </p:nvCxnSpPr>
        <p:spPr>
          <a:xfrm>
            <a:off x="2812600" y="3995750"/>
            <a:ext cx="0" cy="2276400"/>
          </a:xfrm>
          <a:prstGeom prst="straightConnector1">
            <a:avLst/>
          </a:prstGeom>
          <a:noFill/>
          <a:ln cap="flat" cmpd="sng" w="9525">
            <a:solidFill>
              <a:srgbClr val="FFFFFF"/>
            </a:solidFill>
            <a:prstDash val="solid"/>
            <a:round/>
            <a:headEnd len="med" w="med" type="none"/>
            <a:tailEnd len="med" w="med" type="none"/>
          </a:ln>
        </p:spPr>
      </p:cxnSp>
      <p:cxnSp>
        <p:nvCxnSpPr>
          <p:cNvPr id="305" name="Google Shape;305;p27"/>
          <p:cNvCxnSpPr/>
          <p:nvPr/>
        </p:nvCxnSpPr>
        <p:spPr>
          <a:xfrm>
            <a:off x="5100825" y="3429000"/>
            <a:ext cx="0" cy="2843100"/>
          </a:xfrm>
          <a:prstGeom prst="straightConnector1">
            <a:avLst/>
          </a:prstGeom>
          <a:noFill/>
          <a:ln cap="flat" cmpd="sng" w="9525">
            <a:solidFill>
              <a:srgbClr val="FFFFFF"/>
            </a:solidFill>
            <a:prstDash val="solid"/>
            <a:round/>
            <a:headEnd len="med" w="med" type="none"/>
            <a:tailEnd len="med" w="med" type="none"/>
          </a:ln>
        </p:spPr>
      </p:cxnSp>
      <p:cxnSp>
        <p:nvCxnSpPr>
          <p:cNvPr id="306" name="Google Shape;306;p27"/>
          <p:cNvCxnSpPr/>
          <p:nvPr/>
        </p:nvCxnSpPr>
        <p:spPr>
          <a:xfrm>
            <a:off x="9670625" y="2293150"/>
            <a:ext cx="0" cy="3978900"/>
          </a:xfrm>
          <a:prstGeom prst="straightConnector1">
            <a:avLst/>
          </a:prstGeom>
          <a:noFill/>
          <a:ln cap="flat" cmpd="sng" w="9525">
            <a:solidFill>
              <a:srgbClr val="FFFFFF"/>
            </a:solidFill>
            <a:prstDash val="solid"/>
            <a:round/>
            <a:headEnd len="med" w="med" type="none"/>
            <a:tailEnd len="med" w="med" type="none"/>
          </a:ln>
        </p:spPr>
      </p:cxnSp>
      <p:cxnSp>
        <p:nvCxnSpPr>
          <p:cNvPr id="307" name="Google Shape;307;p27"/>
          <p:cNvCxnSpPr/>
          <p:nvPr/>
        </p:nvCxnSpPr>
        <p:spPr>
          <a:xfrm>
            <a:off x="7389050" y="2843225"/>
            <a:ext cx="0" cy="34323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A" showMasterSp="0">
  <p:cSld name="8_Data Points x6 Opt.A">
    <p:bg>
      <p:bgPr>
        <a:solidFill>
          <a:schemeClr val="accent1"/>
        </a:solid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660400" y="1152527"/>
            <a:ext cx="9144000"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2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11" name="Google Shape;311;p28"/>
          <p:cNvSpPr txBox="1"/>
          <p:nvPr>
            <p:ph idx="1" type="body"/>
          </p:nvPr>
        </p:nvSpPr>
        <p:spPr>
          <a:xfrm>
            <a:off x="1248447"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None/>
              <a:defRPr sz="54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28"/>
          <p:cNvSpPr txBox="1"/>
          <p:nvPr>
            <p:ph idx="2" type="body"/>
          </p:nvPr>
        </p:nvSpPr>
        <p:spPr>
          <a:xfrm>
            <a:off x="1248447"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28"/>
          <p:cNvSpPr txBox="1"/>
          <p:nvPr>
            <p:ph idx="3" type="body"/>
          </p:nvPr>
        </p:nvSpPr>
        <p:spPr>
          <a:xfrm>
            <a:off x="4677092"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28"/>
          <p:cNvSpPr txBox="1"/>
          <p:nvPr>
            <p:ph idx="4" type="body"/>
          </p:nvPr>
        </p:nvSpPr>
        <p:spPr>
          <a:xfrm>
            <a:off x="4677092"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5" name="Google Shape;315;p28"/>
          <p:cNvSpPr txBox="1"/>
          <p:nvPr>
            <p:ph idx="5" type="body"/>
          </p:nvPr>
        </p:nvSpPr>
        <p:spPr>
          <a:xfrm>
            <a:off x="8097525"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28"/>
          <p:cNvSpPr txBox="1"/>
          <p:nvPr>
            <p:ph idx="6" type="body"/>
          </p:nvPr>
        </p:nvSpPr>
        <p:spPr>
          <a:xfrm>
            <a:off x="8097525"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28"/>
          <p:cNvSpPr txBox="1"/>
          <p:nvPr>
            <p:ph idx="7" type="body"/>
          </p:nvPr>
        </p:nvSpPr>
        <p:spPr>
          <a:xfrm>
            <a:off x="1248447"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None/>
              <a:defRPr sz="54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28"/>
          <p:cNvSpPr txBox="1"/>
          <p:nvPr>
            <p:ph idx="8" type="body"/>
          </p:nvPr>
        </p:nvSpPr>
        <p:spPr>
          <a:xfrm>
            <a:off x="1248447"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9" name="Google Shape;319;p28"/>
          <p:cNvSpPr txBox="1"/>
          <p:nvPr>
            <p:ph idx="9" type="body"/>
          </p:nvPr>
        </p:nvSpPr>
        <p:spPr>
          <a:xfrm>
            <a:off x="4677092"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0" name="Google Shape;320;p28"/>
          <p:cNvSpPr txBox="1"/>
          <p:nvPr>
            <p:ph idx="13" type="body"/>
          </p:nvPr>
        </p:nvSpPr>
        <p:spPr>
          <a:xfrm>
            <a:off x="4677092"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28"/>
          <p:cNvSpPr txBox="1"/>
          <p:nvPr>
            <p:ph idx="14" type="body"/>
          </p:nvPr>
        </p:nvSpPr>
        <p:spPr>
          <a:xfrm>
            <a:off x="8097525"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28"/>
          <p:cNvSpPr txBox="1"/>
          <p:nvPr>
            <p:ph idx="15" type="body"/>
          </p:nvPr>
        </p:nvSpPr>
        <p:spPr>
          <a:xfrm>
            <a:off x="8097525"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3" name="Google Shape;323;p28"/>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324" name="Google Shape;324;p28"/>
          <p:cNvSpPr txBox="1"/>
          <p:nvPr>
            <p:ph idx="16"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25" name="Google Shape;325;p28"/>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326" name="Google Shape;326;p28"/>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B">
  <p:cSld name="8_Data Points x6 Opt.B">
    <p:spTree>
      <p:nvGrpSpPr>
        <p:cNvPr id="327" name="Shape 327"/>
        <p:cNvGrpSpPr/>
        <p:nvPr/>
      </p:nvGrpSpPr>
      <p:grpSpPr>
        <a:xfrm>
          <a:off x="0" y="0"/>
          <a:ext cx="0" cy="0"/>
          <a:chOff x="0" y="0"/>
          <a:chExt cx="0" cy="0"/>
        </a:xfrm>
      </p:grpSpPr>
      <p:sp>
        <p:nvSpPr>
          <p:cNvPr id="328" name="Google Shape;328;p29"/>
          <p:cNvSpPr/>
          <p:nvPr/>
        </p:nvSpPr>
        <p:spPr>
          <a:xfrm>
            <a:off x="-1" y="2854324"/>
            <a:ext cx="5242791" cy="40036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29"/>
          <p:cNvSpPr txBox="1"/>
          <p:nvPr>
            <p:ph type="title"/>
          </p:nvPr>
        </p:nvSpPr>
        <p:spPr>
          <a:xfrm>
            <a:off x="660400" y="1152527"/>
            <a:ext cx="4582389" cy="113823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2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31" name="Google Shape;331;p29"/>
          <p:cNvSpPr txBox="1"/>
          <p:nvPr>
            <p:ph idx="1" type="body"/>
          </p:nvPr>
        </p:nvSpPr>
        <p:spPr>
          <a:xfrm>
            <a:off x="5816783" y="990031"/>
            <a:ext cx="2278800" cy="95181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sz="50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29"/>
          <p:cNvSpPr txBox="1"/>
          <p:nvPr>
            <p:ph idx="2" type="body"/>
          </p:nvPr>
        </p:nvSpPr>
        <p:spPr>
          <a:xfrm>
            <a:off x="5816783" y="1732606"/>
            <a:ext cx="2278800" cy="111178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29"/>
          <p:cNvSpPr txBox="1"/>
          <p:nvPr>
            <p:ph idx="3" type="body"/>
          </p:nvPr>
        </p:nvSpPr>
        <p:spPr>
          <a:xfrm>
            <a:off x="8648700" y="99003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29"/>
          <p:cNvSpPr txBox="1"/>
          <p:nvPr>
            <p:ph idx="4" type="body"/>
          </p:nvPr>
        </p:nvSpPr>
        <p:spPr>
          <a:xfrm>
            <a:off x="8648700" y="1715297"/>
            <a:ext cx="2278800" cy="112909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29"/>
          <p:cNvSpPr/>
          <p:nvPr>
            <p:ph idx="5" type="pic"/>
          </p:nvPr>
        </p:nvSpPr>
        <p:spPr>
          <a:xfrm>
            <a:off x="1239838" y="3424240"/>
            <a:ext cx="3424237" cy="284956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6" name="Google Shape;336;p29"/>
          <p:cNvSpPr txBox="1"/>
          <p:nvPr>
            <p:ph idx="6" type="body"/>
          </p:nvPr>
        </p:nvSpPr>
        <p:spPr>
          <a:xfrm>
            <a:off x="5816783" y="269376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29"/>
          <p:cNvSpPr txBox="1"/>
          <p:nvPr>
            <p:ph idx="7" type="body"/>
          </p:nvPr>
        </p:nvSpPr>
        <p:spPr>
          <a:xfrm>
            <a:off x="5816783" y="3424240"/>
            <a:ext cx="2278800" cy="1138235"/>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29"/>
          <p:cNvSpPr txBox="1"/>
          <p:nvPr>
            <p:ph idx="8" type="body"/>
          </p:nvPr>
        </p:nvSpPr>
        <p:spPr>
          <a:xfrm>
            <a:off x="8648700" y="269376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sz="50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29"/>
          <p:cNvSpPr txBox="1"/>
          <p:nvPr>
            <p:ph idx="9" type="body"/>
          </p:nvPr>
        </p:nvSpPr>
        <p:spPr>
          <a:xfrm>
            <a:off x="8648700" y="3424240"/>
            <a:ext cx="22788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29"/>
          <p:cNvSpPr txBox="1"/>
          <p:nvPr>
            <p:ph idx="13" type="body"/>
          </p:nvPr>
        </p:nvSpPr>
        <p:spPr>
          <a:xfrm>
            <a:off x="5816783" y="4409135"/>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29"/>
          <p:cNvSpPr txBox="1"/>
          <p:nvPr>
            <p:ph idx="14" type="body"/>
          </p:nvPr>
        </p:nvSpPr>
        <p:spPr>
          <a:xfrm>
            <a:off x="5816783" y="5135563"/>
            <a:ext cx="2278800" cy="1138237"/>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29"/>
          <p:cNvSpPr txBox="1"/>
          <p:nvPr>
            <p:ph idx="15" type="body"/>
          </p:nvPr>
        </p:nvSpPr>
        <p:spPr>
          <a:xfrm>
            <a:off x="8648700" y="4409135"/>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29"/>
          <p:cNvSpPr txBox="1"/>
          <p:nvPr>
            <p:ph idx="16" type="body"/>
          </p:nvPr>
        </p:nvSpPr>
        <p:spPr>
          <a:xfrm>
            <a:off x="8648700" y="5135563"/>
            <a:ext cx="2278800" cy="1138237"/>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29"/>
          <p:cNvSpPr txBox="1"/>
          <p:nvPr>
            <p:ph idx="17" type="body"/>
          </p:nvPr>
        </p:nvSpPr>
        <p:spPr>
          <a:xfrm>
            <a:off x="580072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roject Status Opt.A">
  <p:cSld name="8_Data Points x6 Opt.B_1">
    <p:spTree>
      <p:nvGrpSpPr>
        <p:cNvPr id="345" name="Shape 345"/>
        <p:cNvGrpSpPr/>
        <p:nvPr/>
      </p:nvGrpSpPr>
      <p:grpSpPr>
        <a:xfrm>
          <a:off x="0" y="0"/>
          <a:ext cx="0" cy="0"/>
          <a:chOff x="0" y="0"/>
          <a:chExt cx="0" cy="0"/>
        </a:xfrm>
      </p:grpSpPr>
      <p:sp>
        <p:nvSpPr>
          <p:cNvPr id="346" name="Google Shape;346;p30"/>
          <p:cNvSpPr/>
          <p:nvPr/>
        </p:nvSpPr>
        <p:spPr>
          <a:xfrm>
            <a:off x="0" y="0"/>
            <a:ext cx="5800800" cy="6858000"/>
          </a:xfrm>
          <a:prstGeom prst="rect">
            <a:avLst/>
          </a:prstGeom>
          <a:solidFill>
            <a:srgbClr val="0030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47" name="Google Shape;347;p30"/>
          <p:cNvSpPr txBox="1"/>
          <p:nvPr>
            <p:ph type="title"/>
          </p:nvPr>
        </p:nvSpPr>
        <p:spPr>
          <a:xfrm>
            <a:off x="660400" y="1152527"/>
            <a:ext cx="4582500" cy="1138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200"/>
              <a:buFont typeface="Arial"/>
              <a:buNone/>
              <a:defRPr>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348" name="Google Shape;348;p30"/>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rgbClr val="DC3B06"/>
                </a:solidFill>
                <a:latin typeface="Courier New"/>
                <a:ea typeface="Courier New"/>
                <a:cs typeface="Courier New"/>
                <a:sym typeface="Courier New"/>
              </a:defRPr>
            </a:lvl1pPr>
            <a:lvl2pPr indent="0" lvl="1" marL="0" rtl="0" algn="l">
              <a:spcBef>
                <a:spcPts val="0"/>
              </a:spcBef>
              <a:buNone/>
              <a:defRPr sz="900">
                <a:solidFill>
                  <a:srgbClr val="DC3B06"/>
                </a:solidFill>
                <a:latin typeface="Courier New"/>
                <a:ea typeface="Courier New"/>
                <a:cs typeface="Courier New"/>
                <a:sym typeface="Courier New"/>
              </a:defRPr>
            </a:lvl2pPr>
            <a:lvl3pPr indent="0" lvl="2" marL="0" rtl="0" algn="l">
              <a:spcBef>
                <a:spcPts val="0"/>
              </a:spcBef>
              <a:buNone/>
              <a:defRPr sz="900">
                <a:solidFill>
                  <a:srgbClr val="DC3B06"/>
                </a:solidFill>
                <a:latin typeface="Courier New"/>
                <a:ea typeface="Courier New"/>
                <a:cs typeface="Courier New"/>
                <a:sym typeface="Courier New"/>
              </a:defRPr>
            </a:lvl3pPr>
            <a:lvl4pPr indent="0" lvl="3" marL="0" rtl="0" algn="l">
              <a:spcBef>
                <a:spcPts val="0"/>
              </a:spcBef>
              <a:buNone/>
              <a:defRPr sz="900">
                <a:solidFill>
                  <a:srgbClr val="DC3B06"/>
                </a:solidFill>
                <a:latin typeface="Courier New"/>
                <a:ea typeface="Courier New"/>
                <a:cs typeface="Courier New"/>
                <a:sym typeface="Courier New"/>
              </a:defRPr>
            </a:lvl4pPr>
            <a:lvl5pPr indent="0" lvl="4" marL="0" rtl="0" algn="l">
              <a:spcBef>
                <a:spcPts val="0"/>
              </a:spcBef>
              <a:buNone/>
              <a:defRPr sz="900">
                <a:solidFill>
                  <a:srgbClr val="DC3B06"/>
                </a:solidFill>
                <a:latin typeface="Courier New"/>
                <a:ea typeface="Courier New"/>
                <a:cs typeface="Courier New"/>
                <a:sym typeface="Courier New"/>
              </a:defRPr>
            </a:lvl5pPr>
            <a:lvl6pPr indent="0" lvl="5" marL="0" rtl="0" algn="l">
              <a:spcBef>
                <a:spcPts val="0"/>
              </a:spcBef>
              <a:buNone/>
              <a:defRPr sz="900">
                <a:solidFill>
                  <a:srgbClr val="DC3B06"/>
                </a:solidFill>
                <a:latin typeface="Courier New"/>
                <a:ea typeface="Courier New"/>
                <a:cs typeface="Courier New"/>
                <a:sym typeface="Courier New"/>
              </a:defRPr>
            </a:lvl6pPr>
            <a:lvl7pPr indent="0" lvl="6" marL="0" rtl="0" algn="l">
              <a:spcBef>
                <a:spcPts val="0"/>
              </a:spcBef>
              <a:buNone/>
              <a:defRPr sz="900">
                <a:solidFill>
                  <a:srgbClr val="DC3B06"/>
                </a:solidFill>
                <a:latin typeface="Courier New"/>
                <a:ea typeface="Courier New"/>
                <a:cs typeface="Courier New"/>
                <a:sym typeface="Courier New"/>
              </a:defRPr>
            </a:lvl7pPr>
            <a:lvl8pPr indent="0" lvl="7" marL="0" rtl="0" algn="l">
              <a:spcBef>
                <a:spcPts val="0"/>
              </a:spcBef>
              <a:buNone/>
              <a:defRPr sz="900">
                <a:solidFill>
                  <a:srgbClr val="DC3B06"/>
                </a:solidFill>
                <a:latin typeface="Courier New"/>
                <a:ea typeface="Courier New"/>
                <a:cs typeface="Courier New"/>
                <a:sym typeface="Courier New"/>
              </a:defRPr>
            </a:lvl8pPr>
            <a:lvl9pPr indent="0" lvl="8" marL="0" rt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49" name="Google Shape;349;p30"/>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350" name="Google Shape;350;p30"/>
          <p:cNvSpPr txBox="1"/>
          <p:nvPr>
            <p:ph idx="1" type="body"/>
          </p:nvPr>
        </p:nvSpPr>
        <p:spPr>
          <a:xfrm>
            <a:off x="660400" y="2290791"/>
            <a:ext cx="4572000" cy="3983100"/>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0"/>
              </a:spcBef>
              <a:spcAft>
                <a:spcPts val="0"/>
              </a:spcAft>
              <a:buSzPts val="1100"/>
              <a:buNone/>
              <a:defRPr b="1" sz="1100"/>
            </a:lvl1pPr>
            <a:lvl2pPr indent="-228600" lvl="1" marL="914400" rtl="0" algn="l">
              <a:lnSpc>
                <a:spcPct val="130000"/>
              </a:lnSpc>
              <a:spcBef>
                <a:spcPts val="600"/>
              </a:spcBef>
              <a:spcAft>
                <a:spcPts val="0"/>
              </a:spcAft>
              <a:buClr>
                <a:srgbClr val="FFFFFF"/>
              </a:buClr>
              <a:buSzPts val="900"/>
              <a:buNone/>
              <a:defRPr sz="900">
                <a:solidFill>
                  <a:srgbClr val="FFFFFF"/>
                </a:solidFill>
              </a:defRPr>
            </a:lvl2pPr>
            <a:lvl3pPr indent="-285750" lvl="2" marL="1371600" rtl="0" algn="l">
              <a:lnSpc>
                <a:spcPct val="130000"/>
              </a:lnSpc>
              <a:spcBef>
                <a:spcPts val="600"/>
              </a:spcBef>
              <a:spcAft>
                <a:spcPts val="0"/>
              </a:spcAft>
              <a:buClr>
                <a:srgbClr val="FFFFFF"/>
              </a:buClr>
              <a:buSzPts val="900"/>
              <a:buChar char="•"/>
              <a:defRPr sz="900">
                <a:solidFill>
                  <a:srgbClr val="FFFFFF"/>
                </a:solidFill>
              </a:defRPr>
            </a:lvl3pPr>
            <a:lvl4pPr indent="-228600" lvl="3" marL="1828800" rtl="0" algn="l">
              <a:lnSpc>
                <a:spcPct val="130000"/>
              </a:lnSpc>
              <a:spcBef>
                <a:spcPts val="600"/>
              </a:spcBef>
              <a:spcAft>
                <a:spcPts val="0"/>
              </a:spcAft>
              <a:buClr>
                <a:srgbClr val="FFFFFF"/>
              </a:buClr>
              <a:buSzPts val="900"/>
              <a:buNone/>
              <a:defRPr sz="900">
                <a:solidFill>
                  <a:srgbClr val="FFFFFF"/>
                </a:solidFill>
              </a:defRPr>
            </a:lvl4pPr>
            <a:lvl5pPr indent="-228600" lvl="4" marL="2286000" rtl="0" algn="l">
              <a:lnSpc>
                <a:spcPct val="130000"/>
              </a:lnSpc>
              <a:spcBef>
                <a:spcPts val="600"/>
              </a:spcBef>
              <a:spcAft>
                <a:spcPts val="0"/>
              </a:spcAft>
              <a:buClr>
                <a:srgbClr val="FFFFFF"/>
              </a:buClr>
              <a:buSzPts val="900"/>
              <a:buNone/>
              <a:defRPr sz="900">
                <a:solidFill>
                  <a:srgbClr val="FFFFFF"/>
                </a:solidFill>
              </a:defRPr>
            </a:lvl5pPr>
            <a:lvl6pPr indent="-285750" lvl="5" marL="2743200" rtl="0" algn="l">
              <a:lnSpc>
                <a:spcPct val="130000"/>
              </a:lnSpc>
              <a:spcBef>
                <a:spcPts val="600"/>
              </a:spcBef>
              <a:spcAft>
                <a:spcPts val="0"/>
              </a:spcAft>
              <a:buClr>
                <a:srgbClr val="FFFFFF"/>
              </a:buClr>
              <a:buSzPts val="900"/>
              <a:buChar char="•"/>
              <a:defRPr sz="900">
                <a:solidFill>
                  <a:srgbClr val="FFFFFF"/>
                </a:solidFill>
              </a:defRPr>
            </a:lvl6pPr>
            <a:lvl7pPr indent="-285750" lvl="6" marL="3200400" rtl="0" algn="l">
              <a:lnSpc>
                <a:spcPct val="130000"/>
              </a:lnSpc>
              <a:spcBef>
                <a:spcPts val="600"/>
              </a:spcBef>
              <a:spcAft>
                <a:spcPts val="0"/>
              </a:spcAft>
              <a:buClr>
                <a:srgbClr val="FFFFFF"/>
              </a:buClr>
              <a:buSzPts val="900"/>
              <a:buChar char="•"/>
              <a:defRPr sz="900">
                <a:solidFill>
                  <a:srgbClr val="FFFFFF"/>
                </a:solidFill>
              </a:defRPr>
            </a:lvl7pPr>
            <a:lvl8pPr indent="-285750" lvl="7" marL="3657600" rtl="0" algn="l">
              <a:lnSpc>
                <a:spcPct val="130000"/>
              </a:lnSpc>
              <a:spcBef>
                <a:spcPts val="600"/>
              </a:spcBef>
              <a:spcAft>
                <a:spcPts val="0"/>
              </a:spcAft>
              <a:buClr>
                <a:srgbClr val="FFFFFF"/>
              </a:buClr>
              <a:buSzPts val="900"/>
              <a:buChar char="•"/>
              <a:defRPr sz="900">
                <a:solidFill>
                  <a:srgbClr val="FFFFFF"/>
                </a:solidFill>
              </a:defRPr>
            </a:lvl8pPr>
            <a:lvl9pPr indent="-285750" lvl="8" marL="4114800" rtl="0" algn="l">
              <a:lnSpc>
                <a:spcPct val="130000"/>
              </a:lnSpc>
              <a:spcBef>
                <a:spcPts val="600"/>
              </a:spcBef>
              <a:spcAft>
                <a:spcPts val="600"/>
              </a:spcAft>
              <a:buClr>
                <a:srgbClr val="FFFFFF"/>
              </a:buClr>
              <a:buSzPts val="900"/>
              <a:buChar char="•"/>
              <a:defRPr sz="900">
                <a:solidFill>
                  <a:srgbClr val="FFFFFF"/>
                </a:solidFill>
              </a:defRPr>
            </a:lvl9pPr>
          </a:lstStyle>
          <a:p/>
        </p:txBody>
      </p:sp>
      <p:sp>
        <p:nvSpPr>
          <p:cNvPr id="351" name="Google Shape;351;p30"/>
          <p:cNvSpPr txBox="1"/>
          <p:nvPr>
            <p:ph idx="2" type="subTitle"/>
          </p:nvPr>
        </p:nvSpPr>
        <p:spPr>
          <a:xfrm>
            <a:off x="6380175" y="559650"/>
            <a:ext cx="1138200" cy="286800"/>
          </a:xfrm>
          <a:prstGeom prst="rect">
            <a:avLst/>
          </a:prstGeom>
          <a:ln cap="flat" cmpd="sng" w="9525">
            <a:solidFill>
              <a:srgbClr val="FFC000"/>
            </a:solidFill>
            <a:prstDash val="solid"/>
            <a:round/>
            <a:headEnd len="sm" w="sm" type="none"/>
            <a:tailEnd len="sm" w="sm" type="none"/>
          </a:ln>
        </p:spPr>
        <p:txBody>
          <a:bodyPr anchorCtr="0" anchor="ctr" bIns="0" lIns="0" spcFirstLastPara="1" rIns="0" wrap="square" tIns="0">
            <a:noAutofit/>
          </a:bodyPr>
          <a:lstStyle>
            <a:lvl1pPr lvl="0" rtl="0" algn="ctr">
              <a:spcBef>
                <a:spcPts val="600"/>
              </a:spcBef>
              <a:spcAft>
                <a:spcPts val="0"/>
              </a:spcAft>
              <a:buClr>
                <a:srgbClr val="FFC000"/>
              </a:buClr>
              <a:buSzPts val="1000"/>
              <a:buNone/>
              <a:defRPr b="1" sz="1000">
                <a:solidFill>
                  <a:srgbClr val="FFC000"/>
                </a:solidFill>
              </a:defRPr>
            </a:lvl1pPr>
            <a:lvl2pPr lvl="1" rtl="0" algn="ctr">
              <a:spcBef>
                <a:spcPts val="600"/>
              </a:spcBef>
              <a:spcAft>
                <a:spcPts val="0"/>
              </a:spcAft>
              <a:buClr>
                <a:srgbClr val="FFC000"/>
              </a:buClr>
              <a:buSzPts val="1000"/>
              <a:buNone/>
              <a:defRPr b="1" sz="1000">
                <a:solidFill>
                  <a:srgbClr val="FFC000"/>
                </a:solidFill>
              </a:defRPr>
            </a:lvl2pPr>
            <a:lvl3pPr lvl="2" rtl="0" algn="ctr">
              <a:spcBef>
                <a:spcPts val="500"/>
              </a:spcBef>
              <a:spcAft>
                <a:spcPts val="0"/>
              </a:spcAft>
              <a:buClr>
                <a:srgbClr val="FFC000"/>
              </a:buClr>
              <a:buSzPts val="1000"/>
              <a:buNone/>
              <a:defRPr b="1" sz="1000">
                <a:solidFill>
                  <a:srgbClr val="FFC000"/>
                </a:solidFill>
              </a:defRPr>
            </a:lvl3pPr>
            <a:lvl4pPr lvl="3" rtl="0" algn="ctr">
              <a:spcBef>
                <a:spcPts val="1200"/>
              </a:spcBef>
              <a:spcAft>
                <a:spcPts val="0"/>
              </a:spcAft>
              <a:buClr>
                <a:srgbClr val="FFC000"/>
              </a:buClr>
              <a:buSzPts val="1000"/>
              <a:buNone/>
              <a:defRPr b="1">
                <a:solidFill>
                  <a:srgbClr val="FFC000"/>
                </a:solidFill>
              </a:defRPr>
            </a:lvl4pPr>
            <a:lvl5pPr lvl="4" rtl="0" algn="ctr">
              <a:spcBef>
                <a:spcPts val="1200"/>
              </a:spcBef>
              <a:spcAft>
                <a:spcPts val="0"/>
              </a:spcAft>
              <a:buClr>
                <a:srgbClr val="FFC000"/>
              </a:buClr>
              <a:buSzPts val="1000"/>
              <a:buNone/>
              <a:defRPr b="1">
                <a:solidFill>
                  <a:srgbClr val="FFC000"/>
                </a:solidFill>
              </a:defRPr>
            </a:lvl5pPr>
            <a:lvl6pPr lvl="5" rtl="0" algn="ctr">
              <a:spcBef>
                <a:spcPts val="500"/>
              </a:spcBef>
              <a:spcAft>
                <a:spcPts val="0"/>
              </a:spcAft>
              <a:buClr>
                <a:srgbClr val="FFC000"/>
              </a:buClr>
              <a:buSzPts val="1000"/>
              <a:buNone/>
              <a:defRPr b="1" sz="1000">
                <a:solidFill>
                  <a:srgbClr val="FFC000"/>
                </a:solidFill>
              </a:defRPr>
            </a:lvl6pPr>
            <a:lvl7pPr lvl="6" rtl="0" algn="ctr">
              <a:spcBef>
                <a:spcPts val="500"/>
              </a:spcBef>
              <a:spcAft>
                <a:spcPts val="0"/>
              </a:spcAft>
              <a:buClr>
                <a:srgbClr val="FFC000"/>
              </a:buClr>
              <a:buSzPts val="1000"/>
              <a:buNone/>
              <a:defRPr b="1" sz="1000">
                <a:solidFill>
                  <a:srgbClr val="FFC000"/>
                </a:solidFill>
              </a:defRPr>
            </a:lvl7pPr>
            <a:lvl8pPr lvl="7" rtl="0" algn="ctr">
              <a:spcBef>
                <a:spcPts val="500"/>
              </a:spcBef>
              <a:spcAft>
                <a:spcPts val="0"/>
              </a:spcAft>
              <a:buClr>
                <a:srgbClr val="FFC000"/>
              </a:buClr>
              <a:buSzPts val="1000"/>
              <a:buNone/>
              <a:defRPr b="1" sz="1000">
                <a:solidFill>
                  <a:srgbClr val="FFC000"/>
                </a:solidFill>
              </a:defRPr>
            </a:lvl8pPr>
            <a:lvl9pPr lvl="8" rtl="0" algn="ctr">
              <a:spcBef>
                <a:spcPts val="500"/>
              </a:spcBef>
              <a:spcAft>
                <a:spcPts val="0"/>
              </a:spcAft>
              <a:buClr>
                <a:srgbClr val="FFC000"/>
              </a:buClr>
              <a:buSzPts val="1000"/>
              <a:buNone/>
              <a:defRPr b="1" sz="1000">
                <a:solidFill>
                  <a:srgbClr val="FFC000"/>
                </a:solidFill>
              </a:defRPr>
            </a:lvl9pPr>
          </a:lstStyle>
          <a:p/>
        </p:txBody>
      </p:sp>
      <p:sp>
        <p:nvSpPr>
          <p:cNvPr id="352" name="Google Shape;352;p30"/>
          <p:cNvSpPr txBox="1"/>
          <p:nvPr>
            <p:ph idx="3" type="subTitle"/>
          </p:nvPr>
        </p:nvSpPr>
        <p:spPr>
          <a:xfrm>
            <a:off x="6382225" y="938900"/>
            <a:ext cx="1138200" cy="5361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SzPts val="800"/>
              <a:buNone/>
              <a:defRPr b="0" sz="800">
                <a:solidFill>
                  <a:schemeClr val="dk1"/>
                </a:solidFill>
              </a:defRPr>
            </a:lvl1pPr>
            <a:lvl2pPr lvl="1" rtl="0">
              <a:lnSpc>
                <a:spcPct val="130000"/>
              </a:lnSpc>
              <a:spcBef>
                <a:spcPts val="0"/>
              </a:spcBef>
              <a:spcAft>
                <a:spcPts val="0"/>
              </a:spcAft>
              <a:buSzPts val="800"/>
              <a:buNone/>
              <a:defRPr sz="800"/>
            </a:lvl2pPr>
            <a:lvl3pPr lvl="2" rtl="0">
              <a:lnSpc>
                <a:spcPct val="130000"/>
              </a:lnSpc>
              <a:spcBef>
                <a:spcPts val="0"/>
              </a:spcBef>
              <a:spcAft>
                <a:spcPts val="0"/>
              </a:spcAft>
              <a:buClr>
                <a:schemeClr val="dk1"/>
              </a:buClr>
              <a:buSzPts val="800"/>
              <a:buNone/>
              <a:defRPr sz="800"/>
            </a:lvl3pPr>
            <a:lvl4pPr lvl="3" rtl="0">
              <a:lnSpc>
                <a:spcPct val="130000"/>
              </a:lnSpc>
              <a:spcBef>
                <a:spcPts val="0"/>
              </a:spcBef>
              <a:spcAft>
                <a:spcPts val="0"/>
              </a:spcAft>
              <a:buClr>
                <a:schemeClr val="dk1"/>
              </a:buClr>
              <a:buSzPts val="800"/>
              <a:buNone/>
              <a:defRPr sz="800">
                <a:solidFill>
                  <a:schemeClr val="dk1"/>
                </a:solidFill>
              </a:defRPr>
            </a:lvl4pPr>
            <a:lvl5pPr lvl="4" rtl="0">
              <a:lnSpc>
                <a:spcPct val="130000"/>
              </a:lnSpc>
              <a:spcBef>
                <a:spcPts val="0"/>
              </a:spcBef>
              <a:spcAft>
                <a:spcPts val="0"/>
              </a:spcAft>
              <a:buClr>
                <a:schemeClr val="dk1"/>
              </a:buClr>
              <a:buSzPts val="800"/>
              <a:buNone/>
              <a:defRPr sz="800">
                <a:solidFill>
                  <a:schemeClr val="dk1"/>
                </a:solidFill>
              </a:defRPr>
            </a:lvl5pPr>
            <a:lvl6pPr lvl="5" rtl="0">
              <a:lnSpc>
                <a:spcPct val="130000"/>
              </a:lnSpc>
              <a:spcBef>
                <a:spcPts val="0"/>
              </a:spcBef>
              <a:spcAft>
                <a:spcPts val="0"/>
              </a:spcAft>
              <a:buSzPts val="800"/>
              <a:buNone/>
              <a:defRPr sz="800"/>
            </a:lvl6pPr>
            <a:lvl7pPr lvl="6" rtl="0">
              <a:lnSpc>
                <a:spcPct val="130000"/>
              </a:lnSpc>
              <a:spcBef>
                <a:spcPts val="0"/>
              </a:spcBef>
              <a:spcAft>
                <a:spcPts val="0"/>
              </a:spcAft>
              <a:buSzPts val="800"/>
              <a:buNone/>
              <a:defRPr sz="800"/>
            </a:lvl7pPr>
            <a:lvl8pPr lvl="7" rtl="0">
              <a:lnSpc>
                <a:spcPct val="130000"/>
              </a:lnSpc>
              <a:spcBef>
                <a:spcPts val="0"/>
              </a:spcBef>
              <a:spcAft>
                <a:spcPts val="0"/>
              </a:spcAft>
              <a:buSzPts val="800"/>
              <a:buNone/>
              <a:defRPr sz="800"/>
            </a:lvl8pPr>
            <a:lvl9pPr lvl="8" rtl="0">
              <a:lnSpc>
                <a:spcPct val="130000"/>
              </a:lnSpc>
              <a:spcBef>
                <a:spcPts val="0"/>
              </a:spcBef>
              <a:spcAft>
                <a:spcPts val="0"/>
              </a:spcAft>
              <a:buSzPts val="800"/>
              <a:buNone/>
              <a:defRPr sz="800"/>
            </a:lvl9pPr>
          </a:lstStyle>
          <a:p/>
        </p:txBody>
      </p:sp>
      <p:sp>
        <p:nvSpPr>
          <p:cNvPr id="353" name="Google Shape;353;p30"/>
          <p:cNvSpPr txBox="1"/>
          <p:nvPr>
            <p:ph idx="4" type="subTitle"/>
          </p:nvPr>
        </p:nvSpPr>
        <p:spPr>
          <a:xfrm>
            <a:off x="8086713" y="938900"/>
            <a:ext cx="2870100" cy="5361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SzPts val="800"/>
              <a:buNone/>
              <a:defRPr b="0" sz="800">
                <a:solidFill>
                  <a:schemeClr val="dk1"/>
                </a:solidFill>
              </a:defRPr>
            </a:lvl1pPr>
            <a:lvl2pPr lvl="1" rtl="0">
              <a:lnSpc>
                <a:spcPct val="130000"/>
              </a:lnSpc>
              <a:spcBef>
                <a:spcPts val="0"/>
              </a:spcBef>
              <a:spcAft>
                <a:spcPts val="0"/>
              </a:spcAft>
              <a:buSzPts val="800"/>
              <a:buNone/>
              <a:defRPr sz="800"/>
            </a:lvl2pPr>
            <a:lvl3pPr lvl="2" rtl="0">
              <a:lnSpc>
                <a:spcPct val="130000"/>
              </a:lnSpc>
              <a:spcBef>
                <a:spcPts val="0"/>
              </a:spcBef>
              <a:spcAft>
                <a:spcPts val="0"/>
              </a:spcAft>
              <a:buSzPts val="800"/>
              <a:buNone/>
              <a:defRPr sz="800"/>
            </a:lvl3pPr>
            <a:lvl4pPr lvl="3" rtl="0">
              <a:lnSpc>
                <a:spcPct val="130000"/>
              </a:lnSpc>
              <a:spcBef>
                <a:spcPts val="0"/>
              </a:spcBef>
              <a:spcAft>
                <a:spcPts val="0"/>
              </a:spcAft>
              <a:buSzPts val="800"/>
              <a:buNone/>
              <a:defRPr sz="800"/>
            </a:lvl4pPr>
            <a:lvl5pPr lvl="4" rtl="0">
              <a:lnSpc>
                <a:spcPct val="130000"/>
              </a:lnSpc>
              <a:spcBef>
                <a:spcPts val="0"/>
              </a:spcBef>
              <a:spcAft>
                <a:spcPts val="0"/>
              </a:spcAft>
              <a:buSzPts val="800"/>
              <a:buNone/>
              <a:defRPr sz="800"/>
            </a:lvl5pPr>
            <a:lvl6pPr lvl="5" rtl="0">
              <a:lnSpc>
                <a:spcPct val="130000"/>
              </a:lnSpc>
              <a:spcBef>
                <a:spcPts val="0"/>
              </a:spcBef>
              <a:spcAft>
                <a:spcPts val="0"/>
              </a:spcAft>
              <a:buSzPts val="800"/>
              <a:buNone/>
              <a:defRPr sz="800"/>
            </a:lvl6pPr>
            <a:lvl7pPr lvl="6" rtl="0">
              <a:lnSpc>
                <a:spcPct val="130000"/>
              </a:lnSpc>
              <a:spcBef>
                <a:spcPts val="0"/>
              </a:spcBef>
              <a:spcAft>
                <a:spcPts val="0"/>
              </a:spcAft>
              <a:buSzPts val="800"/>
              <a:buNone/>
              <a:defRPr sz="800"/>
            </a:lvl7pPr>
            <a:lvl8pPr lvl="7" rtl="0">
              <a:lnSpc>
                <a:spcPct val="130000"/>
              </a:lnSpc>
              <a:spcBef>
                <a:spcPts val="0"/>
              </a:spcBef>
              <a:spcAft>
                <a:spcPts val="0"/>
              </a:spcAft>
              <a:buSzPts val="800"/>
              <a:buNone/>
              <a:defRPr sz="800"/>
            </a:lvl8pPr>
            <a:lvl9pPr lvl="8" rtl="0">
              <a:lnSpc>
                <a:spcPct val="130000"/>
              </a:lnSpc>
              <a:spcBef>
                <a:spcPts val="0"/>
              </a:spcBef>
              <a:spcAft>
                <a:spcPts val="0"/>
              </a:spcAft>
              <a:buSzPts val="800"/>
              <a:buNone/>
              <a:defRPr sz="800"/>
            </a:lvl9pPr>
          </a:lstStyle>
          <a:p/>
        </p:txBody>
      </p:sp>
      <p:sp>
        <p:nvSpPr>
          <p:cNvPr id="354" name="Google Shape;354;p30"/>
          <p:cNvSpPr txBox="1"/>
          <p:nvPr>
            <p:ph idx="5" type="subTitle"/>
          </p:nvPr>
        </p:nvSpPr>
        <p:spPr>
          <a:xfrm>
            <a:off x="6380175" y="1706575"/>
            <a:ext cx="2542500" cy="228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dk2"/>
              </a:buClr>
              <a:buSzPts val="1100"/>
              <a:buNone/>
              <a:defRPr b="1" sz="1100">
                <a:solidFill>
                  <a:schemeClr val="dk2"/>
                </a:solidFill>
              </a:defRPr>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p:txBody>
      </p:sp>
      <p:sp>
        <p:nvSpPr>
          <p:cNvPr id="355" name="Google Shape;355;p30"/>
          <p:cNvSpPr/>
          <p:nvPr>
            <p:ph idx="6" type="chart"/>
          </p:nvPr>
        </p:nvSpPr>
        <p:spPr>
          <a:xfrm>
            <a:off x="6387800" y="1986725"/>
            <a:ext cx="4572000" cy="42246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6" name="Google Shape;356;p30"/>
          <p:cNvSpPr txBox="1"/>
          <p:nvPr>
            <p:ph idx="7" type="body"/>
          </p:nvPr>
        </p:nvSpPr>
        <p:spPr>
          <a:xfrm>
            <a:off x="660400"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FFFFF"/>
                </a:solidFill>
                <a:latin typeface="Courier New"/>
                <a:ea typeface="Courier New"/>
                <a:cs typeface="Courier New"/>
                <a:sym typeface="Courier New"/>
              </a:defRPr>
            </a:lvl1pPr>
            <a:lvl2pPr indent="-228600" lvl="1" marL="914400" rtl="0">
              <a:spcBef>
                <a:spcPts val="600"/>
              </a:spcBef>
              <a:spcAft>
                <a:spcPts val="0"/>
              </a:spcAft>
              <a:buClr>
                <a:srgbClr val="FFFFFF"/>
              </a:buClr>
              <a:buSzPts val="1200"/>
              <a:buNone/>
              <a:defRPr>
                <a:solidFill>
                  <a:srgbClr val="FFFFFF"/>
                </a:solidFill>
              </a:defRPr>
            </a:lvl2pPr>
            <a:lvl3pPr indent="-304800" lvl="2" marL="1371600" rtl="0">
              <a:spcBef>
                <a:spcPts val="500"/>
              </a:spcBef>
              <a:spcAft>
                <a:spcPts val="0"/>
              </a:spcAft>
              <a:buClr>
                <a:srgbClr val="FFFFFF"/>
              </a:buClr>
              <a:buSzPts val="1200"/>
              <a:buChar char="•"/>
              <a:defRPr>
                <a:solidFill>
                  <a:srgbClr val="FFFFFF"/>
                </a:solidFill>
              </a:defRPr>
            </a:lvl3pPr>
            <a:lvl4pPr indent="-228600" lvl="3" marL="1828800" rtl="0">
              <a:spcBef>
                <a:spcPts val="1200"/>
              </a:spcBef>
              <a:spcAft>
                <a:spcPts val="0"/>
              </a:spcAft>
              <a:buClr>
                <a:srgbClr val="FFFFFF"/>
              </a:buClr>
              <a:buSzPts val="1000"/>
              <a:buNone/>
              <a:defRPr>
                <a:solidFill>
                  <a:srgbClr val="FFFFFF"/>
                </a:solidFill>
              </a:defRPr>
            </a:lvl4pPr>
            <a:lvl5pPr indent="-228600" lvl="4" marL="2286000" rtl="0">
              <a:spcBef>
                <a:spcPts val="1200"/>
              </a:spcBef>
              <a:spcAft>
                <a:spcPts val="0"/>
              </a:spcAft>
              <a:buClr>
                <a:srgbClr val="FFFFFF"/>
              </a:buClr>
              <a:buSzPts val="1000"/>
              <a:buNone/>
              <a:defRPr>
                <a:solidFill>
                  <a:srgbClr val="FFFFFF"/>
                </a:solidFill>
              </a:defRPr>
            </a:lvl5pPr>
            <a:lvl6pPr indent="-342900" lvl="5" marL="2743200" rtl="0">
              <a:spcBef>
                <a:spcPts val="500"/>
              </a:spcBef>
              <a:spcAft>
                <a:spcPts val="0"/>
              </a:spcAft>
              <a:buClr>
                <a:srgbClr val="FFFFFF"/>
              </a:buClr>
              <a:buSzPts val="1800"/>
              <a:buChar char="•"/>
              <a:defRPr>
                <a:solidFill>
                  <a:srgbClr val="FFFFFF"/>
                </a:solidFill>
              </a:defRPr>
            </a:lvl6pPr>
            <a:lvl7pPr indent="-342900" lvl="6" marL="3200400" rtl="0">
              <a:spcBef>
                <a:spcPts val="500"/>
              </a:spcBef>
              <a:spcAft>
                <a:spcPts val="0"/>
              </a:spcAft>
              <a:buClr>
                <a:srgbClr val="FFFFFF"/>
              </a:buClr>
              <a:buSzPts val="1800"/>
              <a:buChar char="•"/>
              <a:defRPr>
                <a:solidFill>
                  <a:srgbClr val="FFFFFF"/>
                </a:solidFill>
              </a:defRPr>
            </a:lvl7pPr>
            <a:lvl8pPr indent="-342900" lvl="7" marL="3657600" rtl="0">
              <a:spcBef>
                <a:spcPts val="500"/>
              </a:spcBef>
              <a:spcAft>
                <a:spcPts val="0"/>
              </a:spcAft>
              <a:buClr>
                <a:srgbClr val="FFFFFF"/>
              </a:buClr>
              <a:buSzPts val="1800"/>
              <a:buChar char="•"/>
              <a:defRPr>
                <a:solidFill>
                  <a:srgbClr val="FFFFFF"/>
                </a:solidFill>
              </a:defRPr>
            </a:lvl8pPr>
            <a:lvl9pPr indent="-342900" lvl="8" marL="4114800" rtl="0">
              <a:spcBef>
                <a:spcPts val="500"/>
              </a:spcBef>
              <a:spcAft>
                <a:spcPts val="0"/>
              </a:spcAft>
              <a:buClr>
                <a:srgbClr val="FFFFFF"/>
              </a:buClr>
              <a:buSzPts val="18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pt.A" showMasterSp="0">
  <p:cSld name="1_Title Opt.A">
    <p:spTree>
      <p:nvGrpSpPr>
        <p:cNvPr id="30" name="Shape 30"/>
        <p:cNvGrpSpPr/>
        <p:nvPr/>
      </p:nvGrpSpPr>
      <p:grpSpPr>
        <a:xfrm>
          <a:off x="0" y="0"/>
          <a:ext cx="0" cy="0"/>
          <a:chOff x="0" y="0"/>
          <a:chExt cx="0" cy="0"/>
        </a:xfrm>
      </p:grpSpPr>
      <p:sp>
        <p:nvSpPr>
          <p:cNvPr id="31" name="Google Shape;31;p4"/>
          <p:cNvSpPr txBox="1"/>
          <p:nvPr>
            <p:ph type="title"/>
          </p:nvPr>
        </p:nvSpPr>
        <p:spPr>
          <a:xfrm>
            <a:off x="6391277" y="1706562"/>
            <a:ext cx="4565648" cy="3429001"/>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dk2"/>
              </a:buClr>
              <a:buSzPts val="5400"/>
              <a:buFont typeface="Arial"/>
              <a:buNone/>
              <a:defRPr b="0" sz="54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 name="Google Shape;32;p4"/>
          <p:cNvPicPr preferRelativeResize="0"/>
          <p:nvPr/>
        </p:nvPicPr>
        <p:blipFill rotWithShape="1">
          <a:blip r:embed="rId2">
            <a:alphaModFix/>
          </a:blip>
          <a:srcRect b="0" l="0" r="0" t="0"/>
          <a:stretch/>
        </p:blipFill>
        <p:spPr>
          <a:xfrm>
            <a:off x="6395089" y="769720"/>
            <a:ext cx="1676395" cy="368518"/>
          </a:xfrm>
          <a:prstGeom prst="rect">
            <a:avLst/>
          </a:prstGeom>
          <a:noFill/>
          <a:ln>
            <a:noFill/>
          </a:ln>
        </p:spPr>
      </p:pic>
      <p:sp>
        <p:nvSpPr>
          <p:cNvPr id="33" name="Google Shape;33;p4"/>
          <p:cNvSpPr/>
          <p:nvPr>
            <p:ph idx="2" type="pic"/>
          </p:nvPr>
        </p:nvSpPr>
        <p:spPr>
          <a:xfrm>
            <a:off x="0" y="568325"/>
            <a:ext cx="5800725" cy="56927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4"/>
          <p:cNvSpPr txBox="1"/>
          <p:nvPr>
            <p:ph idx="1" type="body"/>
          </p:nvPr>
        </p:nvSpPr>
        <p:spPr>
          <a:xfrm rot="5400000">
            <a:off x="10421242" y="5069727"/>
            <a:ext cx="2280600" cy="120000"/>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1200"/>
              </a:spcBef>
              <a:spcAft>
                <a:spcPts val="0"/>
              </a:spcAft>
              <a:buClr>
                <a:srgbClr val="DC3B06"/>
              </a:buClr>
              <a:buSzPts val="900"/>
              <a:buFont typeface="Arial"/>
              <a:buNone/>
              <a:defRPr sz="900">
                <a:solidFill>
                  <a:srgbClr val="DC3B06"/>
                </a:solidFill>
                <a:latin typeface="Courier New"/>
                <a:ea typeface="Courier New"/>
                <a:cs typeface="Courier New"/>
                <a:sym typeface="Courier New"/>
              </a:defRPr>
            </a:lvl1pPr>
            <a:lvl2pPr indent="-228600" lvl="1" marL="914400" algn="l">
              <a:lnSpc>
                <a:spcPct val="130000"/>
              </a:lnSpc>
              <a:spcBef>
                <a:spcPts val="6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2pPr>
            <a:lvl3pPr indent="-228600" lvl="2" marL="1371600" algn="l">
              <a:lnSpc>
                <a:spcPct val="120000"/>
              </a:lnSpc>
              <a:spcBef>
                <a:spcPts val="500"/>
              </a:spcBef>
              <a:spcAft>
                <a:spcPts val="0"/>
              </a:spcAft>
              <a:buSzPts val="800"/>
              <a:buNone/>
              <a:defRPr sz="800">
                <a:solidFill>
                  <a:srgbClr val="DC3B06"/>
                </a:solidFill>
                <a:latin typeface="Courier New"/>
                <a:ea typeface="Courier New"/>
                <a:cs typeface="Courier New"/>
                <a:sym typeface="Courier New"/>
              </a:defRPr>
            </a:lvl3pPr>
            <a:lvl4pPr indent="-228600" lvl="3" marL="1828800" algn="l">
              <a:lnSpc>
                <a:spcPct val="120000"/>
              </a:lnSpc>
              <a:spcBef>
                <a:spcPts val="1200"/>
              </a:spcBef>
              <a:spcAft>
                <a:spcPts val="0"/>
              </a:spcAft>
              <a:buSzPts val="800"/>
              <a:buNone/>
              <a:defRPr sz="800">
                <a:solidFill>
                  <a:srgbClr val="DC3B06"/>
                </a:solidFill>
                <a:latin typeface="Courier New"/>
                <a:ea typeface="Courier New"/>
                <a:cs typeface="Courier New"/>
                <a:sym typeface="Courier New"/>
              </a:defRPr>
            </a:lvl4pPr>
            <a:lvl5pPr indent="-228600" lvl="4" marL="2286000" algn="l">
              <a:lnSpc>
                <a:spcPct val="120000"/>
              </a:lnSpc>
              <a:spcBef>
                <a:spcPts val="12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
          <p:cNvSpPr txBox="1"/>
          <p:nvPr>
            <p:ph idx="3" type="body"/>
          </p:nvPr>
        </p:nvSpPr>
        <p:spPr>
          <a:xfrm>
            <a:off x="6391275" y="5135563"/>
            <a:ext cx="4565650" cy="1154112"/>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accent1"/>
              </a:buClr>
              <a:buSzPts val="1400"/>
              <a:buFont typeface="Arial"/>
              <a:buNone/>
              <a:defRPr b="0" i="0" sz="1400">
                <a:solidFill>
                  <a:schemeClr val="accent1"/>
                </a:solidFill>
                <a:latin typeface="Courier New"/>
                <a:ea typeface="Courier New"/>
                <a:cs typeface="Courier New"/>
                <a:sym typeface="Courier New"/>
              </a:defRPr>
            </a:lvl1pPr>
            <a:lvl2pPr indent="-228600" lvl="1" marL="914400" algn="l">
              <a:lnSpc>
                <a:spcPct val="13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2pPr>
            <a:lvl3pPr indent="-228600" lvl="2" marL="1371600" algn="l">
              <a:lnSpc>
                <a:spcPct val="12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20000"/>
              </a:lnSpc>
              <a:spcBef>
                <a:spcPts val="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20000"/>
              </a:lnSpc>
              <a:spcBef>
                <a:spcPts val="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p:nvPr/>
        </p:nvSpPr>
        <p:spPr>
          <a:xfrm rot="5400000">
            <a:off x="10396950" y="1703075"/>
            <a:ext cx="23925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
        <p:nvSpPr>
          <p:cNvPr id="37" name="Google Shape;37;p4"/>
          <p:cNvSpPr txBox="1"/>
          <p:nvPr/>
        </p:nvSpPr>
        <p:spPr>
          <a:xfrm>
            <a:off x="9890400" y="5706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
        <p:nvSpPr>
          <p:cNvPr id="38" name="Google Shape;38;p4"/>
          <p:cNvSpPr txBox="1"/>
          <p:nvPr>
            <p:ph idx="12" type="sldNum"/>
          </p:nvPr>
        </p:nvSpPr>
        <p:spPr>
          <a:xfrm>
            <a:off x="11409045" y="6333134"/>
            <a:ext cx="731700" cy="525000"/>
          </a:xfrm>
          <a:prstGeom prst="rect">
            <a:avLst/>
          </a:prstGeom>
        </p:spPr>
        <p:txBody>
          <a:bodyPr anchorCtr="0" anchor="b" bIns="0" lIns="0" spcFirstLastPara="1" rIns="36000" wrap="square" tIns="45700">
            <a:noAutofit/>
          </a:bodyPr>
          <a:lstStyle>
            <a:lvl1pPr lvl="0" algn="r">
              <a:buNone/>
              <a:defRPr sz="1300">
                <a:solidFill>
                  <a:srgbClr val="FFFFFF"/>
                </a:solidFill>
              </a:defRPr>
            </a:lvl1pPr>
            <a:lvl2pPr lvl="1" algn="r">
              <a:buNone/>
              <a:defRPr sz="1300">
                <a:solidFill>
                  <a:srgbClr val="FFFFFF"/>
                </a:solidFill>
              </a:defRPr>
            </a:lvl2pPr>
            <a:lvl3pPr lvl="2" algn="r">
              <a:buNone/>
              <a:defRPr sz="1300">
                <a:solidFill>
                  <a:srgbClr val="FFFFFF"/>
                </a:solidFill>
              </a:defRPr>
            </a:lvl3pPr>
            <a:lvl4pPr lvl="3" algn="r">
              <a:buNone/>
              <a:defRPr sz="1300">
                <a:solidFill>
                  <a:srgbClr val="FFFFFF"/>
                </a:solidFill>
              </a:defRPr>
            </a:lvl4pPr>
            <a:lvl5pPr lvl="4" algn="r">
              <a:buNone/>
              <a:defRPr sz="1300">
                <a:solidFill>
                  <a:srgbClr val="FFFFFF"/>
                </a:solidFill>
              </a:defRPr>
            </a:lvl5pPr>
            <a:lvl6pPr lvl="5" algn="r">
              <a:buNone/>
              <a:defRPr sz="1300">
                <a:solidFill>
                  <a:srgbClr val="FFFFFF"/>
                </a:solidFill>
              </a:defRPr>
            </a:lvl6pPr>
            <a:lvl7pPr lvl="6" algn="r">
              <a:buNone/>
              <a:defRPr sz="1300">
                <a:solidFill>
                  <a:srgbClr val="FFFFFF"/>
                </a:solidFill>
              </a:defRPr>
            </a:lvl7pPr>
            <a:lvl8pPr lvl="7" algn="r">
              <a:buNone/>
              <a:defRPr sz="1300">
                <a:solidFill>
                  <a:srgbClr val="FFFFFF"/>
                </a:solidFill>
              </a:defRPr>
            </a:lvl8pPr>
            <a:lvl9pPr lvl="8" algn="r">
              <a:buNone/>
              <a:defRPr sz="1300">
                <a:solidFill>
                  <a:srgbClr val="FFFFFF"/>
                </a:solidFil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C">
  <p:cSld name="8_Data Points x6 Opt.C">
    <p:spTree>
      <p:nvGrpSpPr>
        <p:cNvPr id="357" name="Shape 357"/>
        <p:cNvGrpSpPr/>
        <p:nvPr/>
      </p:nvGrpSpPr>
      <p:grpSpPr>
        <a:xfrm>
          <a:off x="0" y="0"/>
          <a:ext cx="0" cy="0"/>
          <a:chOff x="0" y="0"/>
          <a:chExt cx="0" cy="0"/>
        </a:xfrm>
      </p:grpSpPr>
      <p:sp>
        <p:nvSpPr>
          <p:cNvPr id="358" name="Google Shape;358;p31"/>
          <p:cNvSpPr txBox="1"/>
          <p:nvPr>
            <p:ph type="title"/>
          </p:nvPr>
        </p:nvSpPr>
        <p:spPr>
          <a:xfrm>
            <a:off x="660400" y="1152527"/>
            <a:ext cx="6289675"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3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60" name="Google Shape;360;p31"/>
          <p:cNvSpPr txBox="1"/>
          <p:nvPr>
            <p:ph idx="1" type="body"/>
          </p:nvPr>
        </p:nvSpPr>
        <p:spPr>
          <a:xfrm>
            <a:off x="660400" y="2743199"/>
            <a:ext cx="1717200" cy="89393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sz="54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31"/>
          <p:cNvSpPr txBox="1"/>
          <p:nvPr>
            <p:ph idx="2" type="body"/>
          </p:nvPr>
        </p:nvSpPr>
        <p:spPr>
          <a:xfrm>
            <a:off x="660400" y="3430784"/>
            <a:ext cx="1717200" cy="53058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31"/>
          <p:cNvSpPr txBox="1"/>
          <p:nvPr>
            <p:ph idx="3" type="body"/>
          </p:nvPr>
        </p:nvSpPr>
        <p:spPr>
          <a:xfrm>
            <a:off x="2951558" y="2743802"/>
            <a:ext cx="1717200" cy="90414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31"/>
          <p:cNvSpPr txBox="1"/>
          <p:nvPr>
            <p:ph idx="4" type="body"/>
          </p:nvPr>
        </p:nvSpPr>
        <p:spPr>
          <a:xfrm>
            <a:off x="2951558" y="3430784"/>
            <a:ext cx="1717200" cy="53884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4" name="Google Shape;364;p31"/>
          <p:cNvSpPr/>
          <p:nvPr>
            <p:ph idx="5" type="pic"/>
          </p:nvPr>
        </p:nvSpPr>
        <p:spPr>
          <a:xfrm>
            <a:off x="7532688" y="1151654"/>
            <a:ext cx="3424237" cy="5122146"/>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5" name="Google Shape;365;p31"/>
          <p:cNvSpPr txBox="1"/>
          <p:nvPr>
            <p:ph idx="6" type="body"/>
          </p:nvPr>
        </p:nvSpPr>
        <p:spPr>
          <a:xfrm>
            <a:off x="5238355" y="2743199"/>
            <a:ext cx="1717200" cy="89393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6" name="Google Shape;366;p31"/>
          <p:cNvSpPr txBox="1"/>
          <p:nvPr>
            <p:ph idx="7" type="body"/>
          </p:nvPr>
        </p:nvSpPr>
        <p:spPr>
          <a:xfrm>
            <a:off x="5238355" y="3430784"/>
            <a:ext cx="1717200" cy="5432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7" name="Google Shape;367;p31"/>
          <p:cNvSpPr txBox="1"/>
          <p:nvPr>
            <p:ph idx="8" type="body"/>
          </p:nvPr>
        </p:nvSpPr>
        <p:spPr>
          <a:xfrm>
            <a:off x="660400" y="4454964"/>
            <a:ext cx="1717200" cy="89336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sz="5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8" name="Google Shape;368;p31"/>
          <p:cNvSpPr txBox="1"/>
          <p:nvPr>
            <p:ph idx="9" type="body"/>
          </p:nvPr>
        </p:nvSpPr>
        <p:spPr>
          <a:xfrm>
            <a:off x="660400" y="5154305"/>
            <a:ext cx="1717200" cy="563091"/>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31"/>
          <p:cNvSpPr txBox="1"/>
          <p:nvPr>
            <p:ph idx="13" type="body"/>
          </p:nvPr>
        </p:nvSpPr>
        <p:spPr>
          <a:xfrm>
            <a:off x="2951558" y="4460172"/>
            <a:ext cx="1717200" cy="88652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31"/>
          <p:cNvSpPr txBox="1"/>
          <p:nvPr>
            <p:ph idx="14" type="body"/>
          </p:nvPr>
        </p:nvSpPr>
        <p:spPr>
          <a:xfrm>
            <a:off x="2951558" y="5154305"/>
            <a:ext cx="1717200" cy="5634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31"/>
          <p:cNvSpPr txBox="1"/>
          <p:nvPr>
            <p:ph idx="15" type="body"/>
          </p:nvPr>
        </p:nvSpPr>
        <p:spPr>
          <a:xfrm>
            <a:off x="5238355" y="4454586"/>
            <a:ext cx="1717200" cy="8938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31"/>
          <p:cNvSpPr txBox="1"/>
          <p:nvPr>
            <p:ph idx="16" type="body"/>
          </p:nvPr>
        </p:nvSpPr>
        <p:spPr>
          <a:xfrm>
            <a:off x="5238355" y="5154305"/>
            <a:ext cx="1717200" cy="5634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31"/>
          <p:cNvSpPr txBox="1"/>
          <p:nvPr>
            <p:ph idx="1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D" showMasterSp="0">
  <p:cSld name="8_Data Points x6 Opt.D">
    <p:bg>
      <p:bgPr>
        <a:solidFill>
          <a:schemeClr val="accent1"/>
        </a:solidFill>
      </p:bgPr>
    </p:bg>
    <p:spTree>
      <p:nvGrpSpPr>
        <p:cNvPr id="374" name="Shape 374"/>
        <p:cNvGrpSpPr/>
        <p:nvPr/>
      </p:nvGrpSpPr>
      <p:grpSpPr>
        <a:xfrm>
          <a:off x="0" y="0"/>
          <a:ext cx="0" cy="0"/>
          <a:chOff x="0" y="0"/>
          <a:chExt cx="0" cy="0"/>
        </a:xfrm>
      </p:grpSpPr>
      <p:sp>
        <p:nvSpPr>
          <p:cNvPr id="375" name="Google Shape;375;p32"/>
          <p:cNvSpPr txBox="1"/>
          <p:nvPr>
            <p:ph type="title"/>
          </p:nvPr>
        </p:nvSpPr>
        <p:spPr>
          <a:xfrm>
            <a:off x="660400" y="1712264"/>
            <a:ext cx="4016692" cy="172805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77" name="Google Shape;377;p32"/>
          <p:cNvSpPr txBox="1"/>
          <p:nvPr>
            <p:ph idx="1" type="body"/>
          </p:nvPr>
        </p:nvSpPr>
        <p:spPr>
          <a:xfrm>
            <a:off x="5232399" y="759155"/>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32"/>
          <p:cNvSpPr txBox="1"/>
          <p:nvPr>
            <p:ph idx="2" type="body"/>
          </p:nvPr>
        </p:nvSpPr>
        <p:spPr>
          <a:xfrm>
            <a:off x="5232399" y="1717559"/>
            <a:ext cx="2865125" cy="58007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32"/>
          <p:cNvSpPr txBox="1"/>
          <p:nvPr>
            <p:ph idx="3" type="body"/>
          </p:nvPr>
        </p:nvSpPr>
        <p:spPr>
          <a:xfrm>
            <a:off x="8656637" y="759155"/>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32"/>
          <p:cNvSpPr txBox="1"/>
          <p:nvPr>
            <p:ph idx="4" type="body"/>
          </p:nvPr>
        </p:nvSpPr>
        <p:spPr>
          <a:xfrm>
            <a:off x="8656637" y="1717559"/>
            <a:ext cx="2874959" cy="58007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32"/>
          <p:cNvSpPr txBox="1"/>
          <p:nvPr>
            <p:ph idx="5" type="body"/>
          </p:nvPr>
        </p:nvSpPr>
        <p:spPr>
          <a:xfrm>
            <a:off x="5249708" y="2486357"/>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32"/>
          <p:cNvSpPr txBox="1"/>
          <p:nvPr>
            <p:ph idx="6" type="body"/>
          </p:nvPr>
        </p:nvSpPr>
        <p:spPr>
          <a:xfrm>
            <a:off x="5249708" y="3438382"/>
            <a:ext cx="2865125" cy="554181"/>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32"/>
          <p:cNvSpPr txBox="1"/>
          <p:nvPr>
            <p:ph idx="7" type="body"/>
          </p:nvPr>
        </p:nvSpPr>
        <p:spPr>
          <a:xfrm>
            <a:off x="8659035" y="2486357"/>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4" name="Google Shape;384;p32"/>
          <p:cNvSpPr txBox="1"/>
          <p:nvPr>
            <p:ph idx="8" type="body"/>
          </p:nvPr>
        </p:nvSpPr>
        <p:spPr>
          <a:xfrm>
            <a:off x="8659035" y="3438382"/>
            <a:ext cx="2874959" cy="554181"/>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32"/>
          <p:cNvSpPr txBox="1"/>
          <p:nvPr>
            <p:ph idx="9" type="body"/>
          </p:nvPr>
        </p:nvSpPr>
        <p:spPr>
          <a:xfrm>
            <a:off x="5232399" y="4186416"/>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6" name="Google Shape;386;p32"/>
          <p:cNvSpPr txBox="1"/>
          <p:nvPr>
            <p:ph idx="13" type="body"/>
          </p:nvPr>
        </p:nvSpPr>
        <p:spPr>
          <a:xfrm>
            <a:off x="5232399" y="5145875"/>
            <a:ext cx="2865125" cy="56436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7" name="Google Shape;387;p32"/>
          <p:cNvSpPr txBox="1"/>
          <p:nvPr>
            <p:ph idx="14" type="body"/>
          </p:nvPr>
        </p:nvSpPr>
        <p:spPr>
          <a:xfrm>
            <a:off x="8656637" y="4186416"/>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8" name="Google Shape;388;p32"/>
          <p:cNvSpPr txBox="1"/>
          <p:nvPr>
            <p:ph idx="15" type="body"/>
          </p:nvPr>
        </p:nvSpPr>
        <p:spPr>
          <a:xfrm>
            <a:off x="8656637" y="5145875"/>
            <a:ext cx="2874959" cy="56436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89" name="Google Shape;389;p32"/>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390" name="Google Shape;390;p32"/>
          <p:cNvSpPr txBox="1"/>
          <p:nvPr>
            <p:ph idx="16" type="body"/>
          </p:nvPr>
        </p:nvSpPr>
        <p:spPr>
          <a:xfrm>
            <a:off x="660400" y="3443929"/>
            <a:ext cx="4016691" cy="226630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lt1"/>
              </a:buClr>
              <a:buSzPts val="1800"/>
              <a:buNone/>
              <a:defRPr>
                <a:solidFill>
                  <a:schemeClr val="lt1"/>
                </a:solidFill>
              </a:defRPr>
            </a:lvl1pPr>
            <a:lvl2pPr indent="-228600" lvl="1" marL="914400" algn="l">
              <a:lnSpc>
                <a:spcPct val="130000"/>
              </a:lnSpc>
              <a:spcBef>
                <a:spcPts val="600"/>
              </a:spcBef>
              <a:spcAft>
                <a:spcPts val="0"/>
              </a:spcAft>
              <a:buClr>
                <a:schemeClr val="lt1"/>
              </a:buClr>
              <a:buSzPts val="1200"/>
              <a:buNone/>
              <a:defRPr>
                <a:solidFill>
                  <a:schemeClr val="lt1"/>
                </a:solidFill>
              </a:defRPr>
            </a:lvl2pPr>
            <a:lvl3pPr indent="-304800" lvl="2" marL="1371600" algn="l">
              <a:lnSpc>
                <a:spcPct val="120000"/>
              </a:lnSpc>
              <a:spcBef>
                <a:spcPts val="500"/>
              </a:spcBef>
              <a:spcAft>
                <a:spcPts val="0"/>
              </a:spcAft>
              <a:buClr>
                <a:schemeClr val="lt1"/>
              </a:buClr>
              <a:buSzPts val="1200"/>
              <a:buChar char="•"/>
              <a:defRPr>
                <a:solidFill>
                  <a:schemeClr val="lt1"/>
                </a:solidFill>
              </a:defRPr>
            </a:lvl3pPr>
            <a:lvl4pPr indent="-228600" lvl="3" marL="18288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91" name="Google Shape;391;p32"/>
          <p:cNvCxnSpPr/>
          <p:nvPr/>
        </p:nvCxnSpPr>
        <p:spPr>
          <a:xfrm rot="10800000">
            <a:off x="8232818" y="1138240"/>
            <a:ext cx="0" cy="4571998"/>
          </a:xfrm>
          <a:prstGeom prst="straightConnector1">
            <a:avLst/>
          </a:prstGeom>
          <a:noFill/>
          <a:ln cap="flat" cmpd="sng" w="12700">
            <a:solidFill>
              <a:schemeClr val="lt1"/>
            </a:solidFill>
            <a:prstDash val="solid"/>
            <a:miter lim="800000"/>
            <a:headEnd len="sm" w="sm" type="none"/>
            <a:tailEnd len="sm" w="sm" type="none"/>
          </a:ln>
        </p:spPr>
      </p:cxnSp>
      <p:sp>
        <p:nvSpPr>
          <p:cNvPr id="392" name="Google Shape;392;p32"/>
          <p:cNvSpPr/>
          <p:nvPr>
            <p:ph idx="17" type="pic"/>
          </p:nvPr>
        </p:nvSpPr>
        <p:spPr>
          <a:xfrm>
            <a:off x="8661400" y="2093913"/>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3" name="Google Shape;393;p32"/>
          <p:cNvSpPr/>
          <p:nvPr>
            <p:ph idx="18" type="pic"/>
          </p:nvPr>
        </p:nvSpPr>
        <p:spPr>
          <a:xfrm>
            <a:off x="5232400" y="2093913"/>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4" name="Google Shape;394;p32"/>
          <p:cNvSpPr/>
          <p:nvPr>
            <p:ph idx="19" type="pic"/>
          </p:nvPr>
        </p:nvSpPr>
        <p:spPr>
          <a:xfrm>
            <a:off x="5232400" y="3777747"/>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5" name="Google Shape;395;p32"/>
          <p:cNvSpPr/>
          <p:nvPr>
            <p:ph idx="20" type="pic"/>
          </p:nvPr>
        </p:nvSpPr>
        <p:spPr>
          <a:xfrm>
            <a:off x="8661400" y="3777747"/>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6" name="Google Shape;396;p32"/>
          <p:cNvSpPr/>
          <p:nvPr>
            <p:ph idx="21" type="pic"/>
          </p:nvPr>
        </p:nvSpPr>
        <p:spPr>
          <a:xfrm>
            <a:off x="5232400" y="5511761"/>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7" name="Google Shape;397;p32"/>
          <p:cNvSpPr/>
          <p:nvPr>
            <p:ph idx="22" type="pic"/>
          </p:nvPr>
        </p:nvSpPr>
        <p:spPr>
          <a:xfrm>
            <a:off x="8661400" y="5511761"/>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8" name="Google Shape;398;p32"/>
          <p:cNvSpPr txBox="1"/>
          <p:nvPr>
            <p:ph idx="2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99" name="Google Shape;399;p32"/>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400" name="Google Shape;400;p32"/>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Opt.A">
  <p:cSld name="9_Charts Opt.A">
    <p:spTree>
      <p:nvGrpSpPr>
        <p:cNvPr id="401" name="Shape 401"/>
        <p:cNvGrpSpPr/>
        <p:nvPr/>
      </p:nvGrpSpPr>
      <p:grpSpPr>
        <a:xfrm>
          <a:off x="0" y="0"/>
          <a:ext cx="0" cy="0"/>
          <a:chOff x="0" y="0"/>
          <a:chExt cx="0" cy="0"/>
        </a:xfrm>
      </p:grpSpPr>
      <p:sp>
        <p:nvSpPr>
          <p:cNvPr id="402" name="Google Shape;402;p33"/>
          <p:cNvSpPr txBox="1"/>
          <p:nvPr>
            <p:ph type="title"/>
          </p:nvPr>
        </p:nvSpPr>
        <p:spPr>
          <a:xfrm>
            <a:off x="660401" y="1152527"/>
            <a:ext cx="4003674" cy="2276473"/>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3" name="Google Shape;403;p33"/>
          <p:cNvSpPr/>
          <p:nvPr>
            <p:ph idx="2" type="chart"/>
          </p:nvPr>
        </p:nvSpPr>
        <p:spPr>
          <a:xfrm>
            <a:off x="5232400" y="1152526"/>
            <a:ext cx="5724525" cy="5108578"/>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4" name="Google Shape;404;p3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05" name="Google Shape;405;p33"/>
          <p:cNvSpPr txBox="1"/>
          <p:nvPr>
            <p:ph idx="1" type="body"/>
          </p:nvPr>
        </p:nvSpPr>
        <p:spPr>
          <a:xfrm>
            <a:off x="660400" y="3429000"/>
            <a:ext cx="4003800" cy="22812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6" name="Google Shape;406;p33"/>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07" name="Google Shape;407;p3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ExecutiveSummary Opt.A ">
  <p:cSld name="9_Charts Opt.A_1">
    <p:spTree>
      <p:nvGrpSpPr>
        <p:cNvPr id="408" name="Shape 408"/>
        <p:cNvGrpSpPr/>
        <p:nvPr/>
      </p:nvGrpSpPr>
      <p:grpSpPr>
        <a:xfrm>
          <a:off x="0" y="0"/>
          <a:ext cx="0" cy="0"/>
          <a:chOff x="0" y="0"/>
          <a:chExt cx="0" cy="0"/>
        </a:xfrm>
      </p:grpSpPr>
      <p:sp>
        <p:nvSpPr>
          <p:cNvPr id="409" name="Google Shape;409;p34"/>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10" name="Google Shape;410;p34"/>
          <p:cNvSpPr txBox="1"/>
          <p:nvPr>
            <p:ph idx="1" type="body"/>
          </p:nvPr>
        </p:nvSpPr>
        <p:spPr>
          <a:xfrm>
            <a:off x="23780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11" name="Google Shape;411;p34"/>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
        <p:nvSpPr>
          <p:cNvPr id="412" name="Google Shape;412;p34"/>
          <p:cNvSpPr txBox="1"/>
          <p:nvPr>
            <p:ph type="title"/>
          </p:nvPr>
        </p:nvSpPr>
        <p:spPr>
          <a:xfrm rot="-5400000">
            <a:off x="-1326350" y="3139250"/>
            <a:ext cx="5121300" cy="114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4000"/>
              <a:buFont typeface="Arial"/>
              <a:buNone/>
              <a:defRPr sz="40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3" name="Google Shape;413;p34"/>
          <p:cNvSpPr txBox="1"/>
          <p:nvPr>
            <p:ph idx="2" type="body"/>
          </p:nvPr>
        </p:nvSpPr>
        <p:spPr>
          <a:xfrm>
            <a:off x="2376975" y="1152425"/>
            <a:ext cx="8616900" cy="51213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b="1"/>
            </a:lvl1pPr>
            <a:lvl2pPr indent="-228600" lvl="1" marL="914400" rtl="0" algn="l">
              <a:lnSpc>
                <a:spcPct val="130000"/>
              </a:lnSpc>
              <a:spcBef>
                <a:spcPts val="600"/>
              </a:spcBef>
              <a:spcAft>
                <a:spcPts val="0"/>
              </a:spcAft>
              <a:buClr>
                <a:schemeClr val="dk1"/>
              </a:buClr>
              <a:buSzPts val="1600"/>
              <a:buNone/>
              <a:defRPr sz="1000"/>
            </a:lvl2pPr>
            <a:lvl3pPr indent="-330200" lvl="2" marL="1371600" rtl="0" algn="l">
              <a:lnSpc>
                <a:spcPct val="130000"/>
              </a:lnSpc>
              <a:spcBef>
                <a:spcPts val="600"/>
              </a:spcBef>
              <a:spcAft>
                <a:spcPts val="0"/>
              </a:spcAft>
              <a:buSzPts val="1600"/>
              <a:buChar char="•"/>
              <a:defRPr sz="1000"/>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2 Opt.B">
  <p:cSld name="9_Charts x2 Opt.B">
    <p:spTree>
      <p:nvGrpSpPr>
        <p:cNvPr id="414" name="Shape 414"/>
        <p:cNvGrpSpPr/>
        <p:nvPr/>
      </p:nvGrpSpPr>
      <p:grpSpPr>
        <a:xfrm>
          <a:off x="0" y="0"/>
          <a:ext cx="0" cy="0"/>
          <a:chOff x="0" y="0"/>
          <a:chExt cx="0" cy="0"/>
        </a:xfrm>
      </p:grpSpPr>
      <p:sp>
        <p:nvSpPr>
          <p:cNvPr id="415" name="Google Shape;415;p35"/>
          <p:cNvSpPr txBox="1"/>
          <p:nvPr>
            <p:ph type="title"/>
          </p:nvPr>
        </p:nvSpPr>
        <p:spPr>
          <a:xfrm>
            <a:off x="660400" y="1152527"/>
            <a:ext cx="5156202"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3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417" name="Google Shape;417;p35"/>
          <p:cNvSpPr/>
          <p:nvPr>
            <p:ph idx="2" type="chart"/>
          </p:nvPr>
        </p:nvSpPr>
        <p:spPr>
          <a:xfrm>
            <a:off x="660400" y="3424238"/>
            <a:ext cx="5140324" cy="26064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8" name="Google Shape;418;p35"/>
          <p:cNvSpPr/>
          <p:nvPr>
            <p:ph idx="3" type="chart"/>
          </p:nvPr>
        </p:nvSpPr>
        <p:spPr>
          <a:xfrm>
            <a:off x="6380162" y="3424237"/>
            <a:ext cx="5151437" cy="2606449"/>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9" name="Google Shape;419;p35"/>
          <p:cNvSpPr txBox="1"/>
          <p:nvPr>
            <p:ph idx="1" type="body"/>
          </p:nvPr>
        </p:nvSpPr>
        <p:spPr>
          <a:xfrm>
            <a:off x="660400" y="2311397"/>
            <a:ext cx="515143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dk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35"/>
          <p:cNvSpPr txBox="1"/>
          <p:nvPr>
            <p:ph idx="4" type="body"/>
          </p:nvPr>
        </p:nvSpPr>
        <p:spPr>
          <a:xfrm>
            <a:off x="6380162" y="2311397"/>
            <a:ext cx="513000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dk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35"/>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22" name="Google Shape;422;p35"/>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4 Opt.A">
  <p:cSld name="9_Charts x4 Opt.A">
    <p:spTree>
      <p:nvGrpSpPr>
        <p:cNvPr id="423" name="Shape 423"/>
        <p:cNvGrpSpPr/>
        <p:nvPr/>
      </p:nvGrpSpPr>
      <p:grpSpPr>
        <a:xfrm>
          <a:off x="0" y="0"/>
          <a:ext cx="0" cy="0"/>
          <a:chOff x="0" y="0"/>
          <a:chExt cx="0" cy="0"/>
        </a:xfrm>
      </p:grpSpPr>
      <p:sp>
        <p:nvSpPr>
          <p:cNvPr id="424" name="Google Shape;424;p36"/>
          <p:cNvSpPr/>
          <p:nvPr>
            <p:ph idx="2" type="chart"/>
          </p:nvPr>
        </p:nvSpPr>
        <p:spPr>
          <a:xfrm>
            <a:off x="5246623" y="3992563"/>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 name="Google Shape;425;p36"/>
          <p:cNvSpPr txBox="1"/>
          <p:nvPr>
            <p:ph type="title"/>
          </p:nvPr>
        </p:nvSpPr>
        <p:spPr>
          <a:xfrm>
            <a:off x="673651" y="1152529"/>
            <a:ext cx="3990424" cy="227171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6" name="Google Shape;426;p36"/>
          <p:cNvSpPr/>
          <p:nvPr>
            <p:ph idx="3" type="chart"/>
          </p:nvPr>
        </p:nvSpPr>
        <p:spPr>
          <a:xfrm>
            <a:off x="5242725"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7" name="Google Shape;427;p3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28" name="Google Shape;428;p36"/>
          <p:cNvSpPr/>
          <p:nvPr>
            <p:ph idx="4" type="chart"/>
          </p:nvPr>
        </p:nvSpPr>
        <p:spPr>
          <a:xfrm>
            <a:off x="8109027"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9" name="Google Shape;429;p36"/>
          <p:cNvSpPr/>
          <p:nvPr>
            <p:ph idx="5" type="chart"/>
          </p:nvPr>
        </p:nvSpPr>
        <p:spPr>
          <a:xfrm>
            <a:off x="8112925" y="3992563"/>
            <a:ext cx="2844000" cy="2274887"/>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0" name="Google Shape;430;p36"/>
          <p:cNvSpPr txBox="1"/>
          <p:nvPr>
            <p:ph idx="1" type="body"/>
          </p:nvPr>
        </p:nvSpPr>
        <p:spPr>
          <a:xfrm>
            <a:off x="660400" y="3429000"/>
            <a:ext cx="4003675" cy="22812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36"/>
          <p:cNvSpPr txBox="1"/>
          <p:nvPr>
            <p:ph idx="6"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32" name="Google Shape;432;p36"/>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able">
  <p:cSld name="9_Table">
    <p:spTree>
      <p:nvGrpSpPr>
        <p:cNvPr id="433" name="Shape 433"/>
        <p:cNvGrpSpPr/>
        <p:nvPr/>
      </p:nvGrpSpPr>
      <p:grpSpPr>
        <a:xfrm>
          <a:off x="0" y="0"/>
          <a:ext cx="0" cy="0"/>
          <a:chOff x="0" y="0"/>
          <a:chExt cx="0" cy="0"/>
        </a:xfrm>
      </p:grpSpPr>
      <p:sp>
        <p:nvSpPr>
          <p:cNvPr id="434" name="Google Shape;434;p37"/>
          <p:cNvSpPr txBox="1"/>
          <p:nvPr>
            <p:ph type="title"/>
          </p:nvPr>
        </p:nvSpPr>
        <p:spPr>
          <a:xfrm>
            <a:off x="673100" y="1152528"/>
            <a:ext cx="3434052" cy="28400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3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36" name="Google Shape;436;p37"/>
          <p:cNvSpPr txBox="1"/>
          <p:nvPr>
            <p:ph idx="1" type="body"/>
          </p:nvPr>
        </p:nvSpPr>
        <p:spPr>
          <a:xfrm>
            <a:off x="4664075" y="1138238"/>
            <a:ext cx="6292850" cy="5683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600"/>
              <a:buNone/>
              <a:defRPr sz="1600">
                <a:solidFill>
                  <a:schemeClr val="dk2"/>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37"/>
          <p:cNvSpPr txBox="1"/>
          <p:nvPr>
            <p:ph idx="2" type="body"/>
          </p:nvPr>
        </p:nvSpPr>
        <p:spPr>
          <a:xfrm>
            <a:off x="660401" y="4013198"/>
            <a:ext cx="3446752" cy="1697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37"/>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39" name="Google Shape;439;p37"/>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Roles and Responsibilities Opt.C DACI">
  <p:cSld name="9_Table_1">
    <p:spTree>
      <p:nvGrpSpPr>
        <p:cNvPr id="440" name="Shape 440"/>
        <p:cNvGrpSpPr/>
        <p:nvPr/>
      </p:nvGrpSpPr>
      <p:grpSpPr>
        <a:xfrm>
          <a:off x="0" y="0"/>
          <a:ext cx="0" cy="0"/>
          <a:chOff x="0" y="0"/>
          <a:chExt cx="0" cy="0"/>
        </a:xfrm>
      </p:grpSpPr>
      <p:sp>
        <p:nvSpPr>
          <p:cNvPr id="441" name="Google Shape;441;p38"/>
          <p:cNvSpPr txBox="1"/>
          <p:nvPr>
            <p:ph type="title"/>
          </p:nvPr>
        </p:nvSpPr>
        <p:spPr>
          <a:xfrm>
            <a:off x="630675" y="1152525"/>
            <a:ext cx="9699600" cy="553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2" name="Google Shape;442;p38"/>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43" name="Google Shape;443;p38"/>
          <p:cNvSpPr txBox="1"/>
          <p:nvPr>
            <p:ph idx="1"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44" name="Google Shape;444;p38"/>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Roadmap Opt.A">
  <p:cSld name="9_Table_1_1">
    <p:spTree>
      <p:nvGrpSpPr>
        <p:cNvPr id="445" name="Shape 445"/>
        <p:cNvGrpSpPr/>
        <p:nvPr/>
      </p:nvGrpSpPr>
      <p:grpSpPr>
        <a:xfrm>
          <a:off x="0" y="0"/>
          <a:ext cx="0" cy="0"/>
          <a:chOff x="0" y="0"/>
          <a:chExt cx="0" cy="0"/>
        </a:xfrm>
      </p:grpSpPr>
      <p:sp>
        <p:nvSpPr>
          <p:cNvPr id="446" name="Google Shape;446;p39"/>
          <p:cNvSpPr txBox="1"/>
          <p:nvPr>
            <p:ph idx="1" type="body"/>
          </p:nvPr>
        </p:nvSpPr>
        <p:spPr>
          <a:xfrm>
            <a:off x="3543206" y="2871675"/>
            <a:ext cx="1679700" cy="2273700"/>
          </a:xfrm>
          <a:prstGeom prst="rect">
            <a:avLst/>
          </a:prstGeom>
        </p:spPr>
        <p:txBody>
          <a:bodyPr anchorCtr="0" anchor="t" bIns="0" lIns="0" spcFirstLastPara="1" rIns="0" wrap="square" tIns="0">
            <a:noAutofit/>
          </a:bodyPr>
          <a:lstStyle>
            <a:lvl1pPr indent="-228600" lvl="0" marL="457200" rtl="0">
              <a:lnSpc>
                <a:spcPct val="100000"/>
              </a:lnSpc>
              <a:spcBef>
                <a:spcPts val="0"/>
              </a:spcBef>
              <a:spcAft>
                <a:spcPts val="0"/>
              </a:spcAft>
              <a:buSzPts val="800"/>
              <a:buNone/>
              <a:defRPr sz="800">
                <a:solidFill>
                  <a:schemeClr val="dk1"/>
                </a:solidFill>
              </a:defRPr>
            </a:lvl1pPr>
            <a:lvl2pPr indent="-228600" lvl="1" marL="914400" rtl="0">
              <a:lnSpc>
                <a:spcPct val="100000"/>
              </a:lnSpc>
              <a:spcBef>
                <a:spcPts val="300"/>
              </a:spcBef>
              <a:spcAft>
                <a:spcPts val="0"/>
              </a:spcAft>
              <a:buSzPts val="800"/>
              <a:buNone/>
              <a:defRPr sz="800"/>
            </a:lvl2pPr>
            <a:lvl3pPr indent="-279400" lvl="2" marL="1371600" rtl="0">
              <a:lnSpc>
                <a:spcPct val="100000"/>
              </a:lnSpc>
              <a:spcBef>
                <a:spcPts val="300"/>
              </a:spcBef>
              <a:spcAft>
                <a:spcPts val="0"/>
              </a:spcAft>
              <a:buClr>
                <a:schemeClr val="dk1"/>
              </a:buClr>
              <a:buSzPts val="800"/>
              <a:buChar char="•"/>
              <a:defRPr sz="800"/>
            </a:lvl3pPr>
            <a:lvl4pPr indent="-228600" lvl="3" marL="1828800" rtl="0">
              <a:lnSpc>
                <a:spcPct val="100000"/>
              </a:lnSpc>
              <a:spcBef>
                <a:spcPts val="300"/>
              </a:spcBef>
              <a:spcAft>
                <a:spcPts val="0"/>
              </a:spcAft>
              <a:buClr>
                <a:schemeClr val="dk1"/>
              </a:buClr>
              <a:buSzPts val="800"/>
              <a:buNone/>
              <a:defRPr sz="800">
                <a:solidFill>
                  <a:schemeClr val="dk1"/>
                </a:solidFill>
              </a:defRPr>
            </a:lvl4pPr>
            <a:lvl5pPr indent="-228600" lvl="4" marL="2286000" rtl="0">
              <a:lnSpc>
                <a:spcPct val="100000"/>
              </a:lnSpc>
              <a:spcBef>
                <a:spcPts val="300"/>
              </a:spcBef>
              <a:spcAft>
                <a:spcPts val="0"/>
              </a:spcAft>
              <a:buClr>
                <a:schemeClr val="dk1"/>
              </a:buClr>
              <a:buSzPts val="800"/>
              <a:buNone/>
              <a:defRPr sz="800">
                <a:solidFill>
                  <a:schemeClr val="dk1"/>
                </a:solidFill>
              </a:defRPr>
            </a:lvl5pPr>
            <a:lvl6pPr indent="-279400" lvl="5" marL="2743200" rtl="0">
              <a:lnSpc>
                <a:spcPct val="100000"/>
              </a:lnSpc>
              <a:spcBef>
                <a:spcPts val="300"/>
              </a:spcBef>
              <a:spcAft>
                <a:spcPts val="0"/>
              </a:spcAft>
              <a:buSzPts val="800"/>
              <a:buChar char="•"/>
              <a:defRPr sz="800"/>
            </a:lvl6pPr>
            <a:lvl7pPr indent="-279400" lvl="6" marL="3200400" rtl="0">
              <a:lnSpc>
                <a:spcPct val="100000"/>
              </a:lnSpc>
              <a:spcBef>
                <a:spcPts val="300"/>
              </a:spcBef>
              <a:spcAft>
                <a:spcPts val="0"/>
              </a:spcAft>
              <a:buSzPts val="800"/>
              <a:buChar char="•"/>
              <a:defRPr sz="800"/>
            </a:lvl7pPr>
            <a:lvl8pPr indent="-279400" lvl="7" marL="3657600" rtl="0">
              <a:lnSpc>
                <a:spcPct val="100000"/>
              </a:lnSpc>
              <a:spcBef>
                <a:spcPts val="300"/>
              </a:spcBef>
              <a:spcAft>
                <a:spcPts val="0"/>
              </a:spcAft>
              <a:buSzPts val="800"/>
              <a:buChar char="•"/>
              <a:defRPr sz="800"/>
            </a:lvl8pPr>
            <a:lvl9pPr indent="-279400" lvl="8" marL="4114800" rtl="0">
              <a:lnSpc>
                <a:spcPct val="100000"/>
              </a:lnSpc>
              <a:spcBef>
                <a:spcPts val="300"/>
              </a:spcBef>
              <a:spcAft>
                <a:spcPts val="300"/>
              </a:spcAft>
              <a:buSzPts val="800"/>
              <a:buChar char="•"/>
              <a:defRPr sz="800"/>
            </a:lvl9pPr>
          </a:lstStyle>
          <a:p/>
        </p:txBody>
      </p:sp>
      <p:sp>
        <p:nvSpPr>
          <p:cNvPr id="447" name="Google Shape;447;p39"/>
          <p:cNvSpPr txBox="1"/>
          <p:nvPr>
            <p:ph type="title"/>
          </p:nvPr>
        </p:nvSpPr>
        <p:spPr>
          <a:xfrm>
            <a:off x="630675" y="1152525"/>
            <a:ext cx="9699600" cy="553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48" name="Google Shape;448;p39"/>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49" name="Google Shape;449;p39"/>
          <p:cNvSpPr txBox="1"/>
          <p:nvPr>
            <p:ph idx="2" type="body"/>
          </p:nvPr>
        </p:nvSpPr>
        <p:spPr>
          <a:xfrm>
            <a:off x="1266700"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50" name="Google Shape;450;p39"/>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
        <p:nvSpPr>
          <p:cNvPr id="451" name="Google Shape;451;p39"/>
          <p:cNvSpPr txBox="1"/>
          <p:nvPr>
            <p:ph idx="3" type="subTitle"/>
          </p:nvPr>
        </p:nvSpPr>
        <p:spPr>
          <a:xfrm rot="-5400000">
            <a:off x="-411225" y="3913575"/>
            <a:ext cx="2273700" cy="189900"/>
          </a:xfrm>
          <a:prstGeom prst="rect">
            <a:avLst/>
          </a:prstGeom>
        </p:spPr>
        <p:txBody>
          <a:bodyPr anchorCtr="0" anchor="t" bIns="0" lIns="0" spcFirstLastPara="1" rIns="0" wrap="square" tIns="0">
            <a:noAutofit/>
          </a:bodyPr>
          <a:lstStyle>
            <a:lvl1pPr lvl="0" algn="ctr">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1pPr>
            <a:lvl2pPr lvl="1" algn="ctr">
              <a:spcBef>
                <a:spcPts val="600"/>
              </a:spcBef>
              <a:spcAft>
                <a:spcPts val="0"/>
              </a:spcAft>
              <a:buSzPts val="1200"/>
              <a:buNone/>
              <a:defRPr/>
            </a:lvl2pPr>
            <a:lvl3pPr lvl="2" algn="ctr">
              <a:spcBef>
                <a:spcPts val="500"/>
              </a:spcBef>
              <a:spcAft>
                <a:spcPts val="0"/>
              </a:spcAft>
              <a:buSzPts val="1200"/>
              <a:buNone/>
              <a:defRPr/>
            </a:lvl3pPr>
            <a:lvl4pPr lvl="3" algn="ctr">
              <a:spcBef>
                <a:spcPts val="1200"/>
              </a:spcBef>
              <a:spcAft>
                <a:spcPts val="0"/>
              </a:spcAft>
              <a:buSzPts val="1000"/>
              <a:buNone/>
              <a:defRPr/>
            </a:lvl4pPr>
            <a:lvl5pPr lvl="4" algn="ctr">
              <a:spcBef>
                <a:spcPts val="1200"/>
              </a:spcBef>
              <a:spcAft>
                <a:spcPts val="0"/>
              </a:spcAft>
              <a:buSzPts val="1000"/>
              <a:buNone/>
              <a:defRPr/>
            </a:lvl5pPr>
            <a:lvl6pPr lvl="5" algn="ctr">
              <a:spcBef>
                <a:spcPts val="500"/>
              </a:spcBef>
              <a:spcAft>
                <a:spcPts val="0"/>
              </a:spcAft>
              <a:buSzPts val="1800"/>
              <a:buNone/>
              <a:defRPr/>
            </a:lvl6pPr>
            <a:lvl7pPr lvl="6" algn="ctr">
              <a:spcBef>
                <a:spcPts val="500"/>
              </a:spcBef>
              <a:spcAft>
                <a:spcPts val="0"/>
              </a:spcAft>
              <a:buSzPts val="1800"/>
              <a:buNone/>
              <a:defRPr/>
            </a:lvl7pPr>
            <a:lvl8pPr lvl="7" algn="ctr">
              <a:spcBef>
                <a:spcPts val="500"/>
              </a:spcBef>
              <a:spcAft>
                <a:spcPts val="0"/>
              </a:spcAft>
              <a:buSzPts val="1800"/>
              <a:buNone/>
              <a:defRPr/>
            </a:lvl8pPr>
            <a:lvl9pPr lvl="8" algn="ctr">
              <a:spcBef>
                <a:spcPts val="500"/>
              </a:spcBef>
              <a:spcAft>
                <a:spcPts val="0"/>
              </a:spcAft>
              <a:buSzPts val="1800"/>
              <a:buNone/>
              <a:defRPr/>
            </a:lvl9pPr>
          </a:lstStyle>
          <a:p/>
        </p:txBody>
      </p:sp>
      <p:sp>
        <p:nvSpPr>
          <p:cNvPr id="452" name="Google Shape;452;p39"/>
          <p:cNvSpPr txBox="1"/>
          <p:nvPr>
            <p:ph idx="4" type="body"/>
          </p:nvPr>
        </p:nvSpPr>
        <p:spPr>
          <a:xfrm>
            <a:off x="1266700" y="2871675"/>
            <a:ext cx="1679700" cy="2273700"/>
          </a:xfrm>
          <a:prstGeom prst="rect">
            <a:avLst/>
          </a:prstGeom>
        </p:spPr>
        <p:txBody>
          <a:bodyPr anchorCtr="0" anchor="t" bIns="0" lIns="0" spcFirstLastPara="1" rIns="0" wrap="square" tIns="0">
            <a:noAutofit/>
          </a:bodyPr>
          <a:lstStyle>
            <a:lvl1pPr indent="-228600" lvl="0" marL="457200">
              <a:lnSpc>
                <a:spcPct val="100000"/>
              </a:lnSpc>
              <a:spcBef>
                <a:spcPts val="0"/>
              </a:spcBef>
              <a:spcAft>
                <a:spcPts val="0"/>
              </a:spcAft>
              <a:buSzPts val="800"/>
              <a:buNone/>
              <a:defRPr sz="800">
                <a:solidFill>
                  <a:schemeClr val="dk1"/>
                </a:solidFill>
              </a:defRPr>
            </a:lvl1pPr>
            <a:lvl2pPr indent="-228600" lvl="1" marL="914400">
              <a:lnSpc>
                <a:spcPct val="100000"/>
              </a:lnSpc>
              <a:spcBef>
                <a:spcPts val="300"/>
              </a:spcBef>
              <a:spcAft>
                <a:spcPts val="0"/>
              </a:spcAft>
              <a:buSzPts val="800"/>
              <a:buNone/>
              <a:defRPr sz="800"/>
            </a:lvl2pPr>
            <a:lvl3pPr indent="-279400" lvl="2" marL="1371600">
              <a:lnSpc>
                <a:spcPct val="100000"/>
              </a:lnSpc>
              <a:spcBef>
                <a:spcPts val="300"/>
              </a:spcBef>
              <a:spcAft>
                <a:spcPts val="0"/>
              </a:spcAft>
              <a:buClr>
                <a:schemeClr val="dk1"/>
              </a:buClr>
              <a:buSzPts val="800"/>
              <a:buChar char="•"/>
              <a:defRPr sz="800"/>
            </a:lvl3pPr>
            <a:lvl4pPr indent="-228600" lvl="3" marL="1828800">
              <a:lnSpc>
                <a:spcPct val="100000"/>
              </a:lnSpc>
              <a:spcBef>
                <a:spcPts val="300"/>
              </a:spcBef>
              <a:spcAft>
                <a:spcPts val="0"/>
              </a:spcAft>
              <a:buClr>
                <a:schemeClr val="dk1"/>
              </a:buClr>
              <a:buSzPts val="800"/>
              <a:buNone/>
              <a:defRPr sz="800">
                <a:solidFill>
                  <a:schemeClr val="dk1"/>
                </a:solidFill>
              </a:defRPr>
            </a:lvl4pPr>
            <a:lvl5pPr indent="-228600" lvl="4" marL="2286000">
              <a:lnSpc>
                <a:spcPct val="100000"/>
              </a:lnSpc>
              <a:spcBef>
                <a:spcPts val="300"/>
              </a:spcBef>
              <a:spcAft>
                <a:spcPts val="0"/>
              </a:spcAft>
              <a:buClr>
                <a:schemeClr val="dk1"/>
              </a:buClr>
              <a:buSzPts val="800"/>
              <a:buNone/>
              <a:defRPr sz="800">
                <a:solidFill>
                  <a:schemeClr val="dk1"/>
                </a:solidFill>
              </a:defRPr>
            </a:lvl5pPr>
            <a:lvl6pPr indent="-279400" lvl="5" marL="2743200">
              <a:lnSpc>
                <a:spcPct val="100000"/>
              </a:lnSpc>
              <a:spcBef>
                <a:spcPts val="300"/>
              </a:spcBef>
              <a:spcAft>
                <a:spcPts val="0"/>
              </a:spcAft>
              <a:buSzPts val="800"/>
              <a:buChar char="•"/>
              <a:defRPr sz="800"/>
            </a:lvl6pPr>
            <a:lvl7pPr indent="-279400" lvl="6" marL="3200400">
              <a:lnSpc>
                <a:spcPct val="100000"/>
              </a:lnSpc>
              <a:spcBef>
                <a:spcPts val="300"/>
              </a:spcBef>
              <a:spcAft>
                <a:spcPts val="0"/>
              </a:spcAft>
              <a:buSzPts val="800"/>
              <a:buChar char="•"/>
              <a:defRPr sz="800"/>
            </a:lvl7pPr>
            <a:lvl8pPr indent="-279400" lvl="7" marL="3657600">
              <a:lnSpc>
                <a:spcPct val="100000"/>
              </a:lnSpc>
              <a:spcBef>
                <a:spcPts val="300"/>
              </a:spcBef>
              <a:spcAft>
                <a:spcPts val="0"/>
              </a:spcAft>
              <a:buSzPts val="800"/>
              <a:buChar char="•"/>
              <a:defRPr sz="800"/>
            </a:lvl8pPr>
            <a:lvl9pPr indent="-279400" lvl="8" marL="4114800">
              <a:lnSpc>
                <a:spcPct val="100000"/>
              </a:lnSpc>
              <a:spcBef>
                <a:spcPts val="300"/>
              </a:spcBef>
              <a:spcAft>
                <a:spcPts val="300"/>
              </a:spcAft>
              <a:buSzPts val="800"/>
              <a:buChar char="•"/>
              <a:defRPr sz="800"/>
            </a:lvl9pPr>
          </a:lstStyle>
          <a:p/>
        </p:txBody>
      </p:sp>
      <p:sp>
        <p:nvSpPr>
          <p:cNvPr id="453" name="Google Shape;453;p39"/>
          <p:cNvSpPr txBox="1"/>
          <p:nvPr>
            <p:ph idx="5" type="body"/>
          </p:nvPr>
        </p:nvSpPr>
        <p:spPr>
          <a:xfrm>
            <a:off x="5807741" y="2871675"/>
            <a:ext cx="1679700" cy="2273700"/>
          </a:xfrm>
          <a:prstGeom prst="rect">
            <a:avLst/>
          </a:prstGeom>
        </p:spPr>
        <p:txBody>
          <a:bodyPr anchorCtr="0" anchor="t" bIns="0" lIns="0" spcFirstLastPara="1" rIns="0" wrap="square" tIns="0">
            <a:noAutofit/>
          </a:bodyPr>
          <a:lstStyle>
            <a:lvl1pPr indent="-228600" lvl="0" marL="457200" rtl="0">
              <a:lnSpc>
                <a:spcPct val="100000"/>
              </a:lnSpc>
              <a:spcBef>
                <a:spcPts val="0"/>
              </a:spcBef>
              <a:spcAft>
                <a:spcPts val="0"/>
              </a:spcAft>
              <a:buSzPts val="800"/>
              <a:buNone/>
              <a:defRPr sz="800">
                <a:solidFill>
                  <a:schemeClr val="dk1"/>
                </a:solidFill>
              </a:defRPr>
            </a:lvl1pPr>
            <a:lvl2pPr indent="-228600" lvl="1" marL="914400" rtl="0">
              <a:lnSpc>
                <a:spcPct val="100000"/>
              </a:lnSpc>
              <a:spcBef>
                <a:spcPts val="300"/>
              </a:spcBef>
              <a:spcAft>
                <a:spcPts val="0"/>
              </a:spcAft>
              <a:buSzPts val="800"/>
              <a:buNone/>
              <a:defRPr sz="800"/>
            </a:lvl2pPr>
            <a:lvl3pPr indent="-279400" lvl="2" marL="1371600" rtl="0">
              <a:lnSpc>
                <a:spcPct val="100000"/>
              </a:lnSpc>
              <a:spcBef>
                <a:spcPts val="300"/>
              </a:spcBef>
              <a:spcAft>
                <a:spcPts val="0"/>
              </a:spcAft>
              <a:buClr>
                <a:schemeClr val="dk1"/>
              </a:buClr>
              <a:buSzPts val="800"/>
              <a:buChar char="•"/>
              <a:defRPr sz="800"/>
            </a:lvl3pPr>
            <a:lvl4pPr indent="-228600" lvl="3" marL="1828800" rtl="0">
              <a:lnSpc>
                <a:spcPct val="100000"/>
              </a:lnSpc>
              <a:spcBef>
                <a:spcPts val="300"/>
              </a:spcBef>
              <a:spcAft>
                <a:spcPts val="0"/>
              </a:spcAft>
              <a:buClr>
                <a:schemeClr val="dk1"/>
              </a:buClr>
              <a:buSzPts val="800"/>
              <a:buNone/>
              <a:defRPr sz="800">
                <a:solidFill>
                  <a:schemeClr val="dk1"/>
                </a:solidFill>
              </a:defRPr>
            </a:lvl4pPr>
            <a:lvl5pPr indent="-228600" lvl="4" marL="2286000" rtl="0">
              <a:lnSpc>
                <a:spcPct val="100000"/>
              </a:lnSpc>
              <a:spcBef>
                <a:spcPts val="300"/>
              </a:spcBef>
              <a:spcAft>
                <a:spcPts val="0"/>
              </a:spcAft>
              <a:buClr>
                <a:schemeClr val="dk1"/>
              </a:buClr>
              <a:buSzPts val="800"/>
              <a:buNone/>
              <a:defRPr sz="800">
                <a:solidFill>
                  <a:schemeClr val="dk1"/>
                </a:solidFill>
              </a:defRPr>
            </a:lvl5pPr>
            <a:lvl6pPr indent="-279400" lvl="5" marL="2743200" rtl="0">
              <a:lnSpc>
                <a:spcPct val="100000"/>
              </a:lnSpc>
              <a:spcBef>
                <a:spcPts val="300"/>
              </a:spcBef>
              <a:spcAft>
                <a:spcPts val="0"/>
              </a:spcAft>
              <a:buSzPts val="800"/>
              <a:buChar char="•"/>
              <a:defRPr sz="800"/>
            </a:lvl6pPr>
            <a:lvl7pPr indent="-279400" lvl="6" marL="3200400" rtl="0">
              <a:lnSpc>
                <a:spcPct val="100000"/>
              </a:lnSpc>
              <a:spcBef>
                <a:spcPts val="300"/>
              </a:spcBef>
              <a:spcAft>
                <a:spcPts val="0"/>
              </a:spcAft>
              <a:buSzPts val="800"/>
              <a:buChar char="•"/>
              <a:defRPr sz="800"/>
            </a:lvl7pPr>
            <a:lvl8pPr indent="-279400" lvl="7" marL="3657600" rtl="0">
              <a:lnSpc>
                <a:spcPct val="100000"/>
              </a:lnSpc>
              <a:spcBef>
                <a:spcPts val="300"/>
              </a:spcBef>
              <a:spcAft>
                <a:spcPts val="0"/>
              </a:spcAft>
              <a:buSzPts val="800"/>
              <a:buChar char="•"/>
              <a:defRPr sz="800"/>
            </a:lvl8pPr>
            <a:lvl9pPr indent="-279400" lvl="8" marL="4114800" rtl="0">
              <a:lnSpc>
                <a:spcPct val="100000"/>
              </a:lnSpc>
              <a:spcBef>
                <a:spcPts val="300"/>
              </a:spcBef>
              <a:spcAft>
                <a:spcPts val="300"/>
              </a:spcAft>
              <a:buSzPts val="800"/>
              <a:buChar char="•"/>
              <a:defRPr sz="800"/>
            </a:lvl9pPr>
          </a:lstStyle>
          <a:p/>
        </p:txBody>
      </p:sp>
      <p:sp>
        <p:nvSpPr>
          <p:cNvPr id="454" name="Google Shape;454;p39"/>
          <p:cNvSpPr txBox="1"/>
          <p:nvPr>
            <p:ph idx="6" type="body"/>
          </p:nvPr>
        </p:nvSpPr>
        <p:spPr>
          <a:xfrm>
            <a:off x="8124688" y="2871675"/>
            <a:ext cx="1679700" cy="2273700"/>
          </a:xfrm>
          <a:prstGeom prst="rect">
            <a:avLst/>
          </a:prstGeom>
        </p:spPr>
        <p:txBody>
          <a:bodyPr anchorCtr="0" anchor="t" bIns="0" lIns="0" spcFirstLastPara="1" rIns="0" wrap="square" tIns="0">
            <a:noAutofit/>
          </a:bodyPr>
          <a:lstStyle>
            <a:lvl1pPr indent="-228600" lvl="0" marL="457200" rtl="0">
              <a:lnSpc>
                <a:spcPct val="100000"/>
              </a:lnSpc>
              <a:spcBef>
                <a:spcPts val="0"/>
              </a:spcBef>
              <a:spcAft>
                <a:spcPts val="0"/>
              </a:spcAft>
              <a:buSzPts val="800"/>
              <a:buNone/>
              <a:defRPr sz="800">
                <a:solidFill>
                  <a:schemeClr val="dk1"/>
                </a:solidFill>
              </a:defRPr>
            </a:lvl1pPr>
            <a:lvl2pPr indent="-228600" lvl="1" marL="914400" rtl="0">
              <a:lnSpc>
                <a:spcPct val="100000"/>
              </a:lnSpc>
              <a:spcBef>
                <a:spcPts val="300"/>
              </a:spcBef>
              <a:spcAft>
                <a:spcPts val="0"/>
              </a:spcAft>
              <a:buSzPts val="800"/>
              <a:buNone/>
              <a:defRPr sz="800"/>
            </a:lvl2pPr>
            <a:lvl3pPr indent="-279400" lvl="2" marL="1371600" rtl="0">
              <a:lnSpc>
                <a:spcPct val="100000"/>
              </a:lnSpc>
              <a:spcBef>
                <a:spcPts val="300"/>
              </a:spcBef>
              <a:spcAft>
                <a:spcPts val="0"/>
              </a:spcAft>
              <a:buClr>
                <a:schemeClr val="dk1"/>
              </a:buClr>
              <a:buSzPts val="800"/>
              <a:buChar char="•"/>
              <a:defRPr sz="800"/>
            </a:lvl3pPr>
            <a:lvl4pPr indent="-228600" lvl="3" marL="1828800" rtl="0">
              <a:lnSpc>
                <a:spcPct val="100000"/>
              </a:lnSpc>
              <a:spcBef>
                <a:spcPts val="300"/>
              </a:spcBef>
              <a:spcAft>
                <a:spcPts val="0"/>
              </a:spcAft>
              <a:buClr>
                <a:schemeClr val="dk1"/>
              </a:buClr>
              <a:buSzPts val="800"/>
              <a:buNone/>
              <a:defRPr sz="800">
                <a:solidFill>
                  <a:schemeClr val="dk1"/>
                </a:solidFill>
              </a:defRPr>
            </a:lvl4pPr>
            <a:lvl5pPr indent="-228600" lvl="4" marL="2286000" rtl="0">
              <a:lnSpc>
                <a:spcPct val="100000"/>
              </a:lnSpc>
              <a:spcBef>
                <a:spcPts val="300"/>
              </a:spcBef>
              <a:spcAft>
                <a:spcPts val="0"/>
              </a:spcAft>
              <a:buClr>
                <a:schemeClr val="dk1"/>
              </a:buClr>
              <a:buSzPts val="800"/>
              <a:buNone/>
              <a:defRPr sz="800">
                <a:solidFill>
                  <a:schemeClr val="dk1"/>
                </a:solidFill>
              </a:defRPr>
            </a:lvl5pPr>
            <a:lvl6pPr indent="-279400" lvl="5" marL="2743200" rtl="0">
              <a:lnSpc>
                <a:spcPct val="100000"/>
              </a:lnSpc>
              <a:spcBef>
                <a:spcPts val="300"/>
              </a:spcBef>
              <a:spcAft>
                <a:spcPts val="0"/>
              </a:spcAft>
              <a:buSzPts val="800"/>
              <a:buChar char="•"/>
              <a:defRPr sz="800"/>
            </a:lvl6pPr>
            <a:lvl7pPr indent="-279400" lvl="6" marL="3200400" rtl="0">
              <a:lnSpc>
                <a:spcPct val="100000"/>
              </a:lnSpc>
              <a:spcBef>
                <a:spcPts val="300"/>
              </a:spcBef>
              <a:spcAft>
                <a:spcPts val="0"/>
              </a:spcAft>
              <a:buSzPts val="800"/>
              <a:buChar char="•"/>
              <a:defRPr sz="800"/>
            </a:lvl7pPr>
            <a:lvl8pPr indent="-279400" lvl="7" marL="3657600" rtl="0">
              <a:lnSpc>
                <a:spcPct val="100000"/>
              </a:lnSpc>
              <a:spcBef>
                <a:spcPts val="300"/>
              </a:spcBef>
              <a:spcAft>
                <a:spcPts val="0"/>
              </a:spcAft>
              <a:buSzPts val="800"/>
              <a:buChar char="•"/>
              <a:defRPr sz="800"/>
            </a:lvl8pPr>
            <a:lvl9pPr indent="-279400" lvl="8" marL="4114800" rtl="0">
              <a:lnSpc>
                <a:spcPct val="100000"/>
              </a:lnSpc>
              <a:spcBef>
                <a:spcPts val="300"/>
              </a:spcBef>
              <a:spcAft>
                <a:spcPts val="300"/>
              </a:spcAft>
              <a:buSzPts val="800"/>
              <a:buChar char="•"/>
              <a:defRPr sz="800"/>
            </a:lvl9pPr>
          </a:lstStyle>
          <a:p/>
        </p:txBody>
      </p:sp>
      <p:cxnSp>
        <p:nvCxnSpPr>
          <p:cNvPr id="455" name="Google Shape;455;p39"/>
          <p:cNvCxnSpPr/>
          <p:nvPr/>
        </p:nvCxnSpPr>
        <p:spPr>
          <a:xfrm>
            <a:off x="1266700" y="2581888"/>
            <a:ext cx="1669800" cy="0"/>
          </a:xfrm>
          <a:prstGeom prst="straightConnector1">
            <a:avLst/>
          </a:prstGeom>
          <a:noFill/>
          <a:ln cap="flat" cmpd="sng" w="9525">
            <a:solidFill>
              <a:schemeClr val="accent4"/>
            </a:solidFill>
            <a:prstDash val="solid"/>
            <a:round/>
            <a:headEnd len="med" w="med" type="none"/>
            <a:tailEnd len="med" w="med" type="stealth"/>
          </a:ln>
        </p:spPr>
      </p:cxnSp>
      <p:sp>
        <p:nvSpPr>
          <p:cNvPr id="456" name="Google Shape;456;p39"/>
          <p:cNvSpPr txBox="1"/>
          <p:nvPr>
            <p:ph idx="7" type="subTitle"/>
          </p:nvPr>
        </p:nvSpPr>
        <p:spPr>
          <a:xfrm>
            <a:off x="1777750" y="2304988"/>
            <a:ext cx="647700" cy="553800"/>
          </a:xfrm>
          <a:prstGeom prst="rect">
            <a:avLst/>
          </a:prstGeom>
          <a:solidFill>
            <a:srgbClr val="FFFFFF"/>
          </a:solidFill>
        </p:spPr>
        <p:txBody>
          <a:bodyPr anchorCtr="0" anchor="ctr" bIns="91425" lIns="91425" spcFirstLastPara="1" rIns="106925" wrap="square" tIns="91425">
            <a:noAutofit/>
          </a:bodyPr>
          <a:lstStyle>
            <a:lvl1pPr lvl="0" algn="ctr">
              <a:lnSpc>
                <a:spcPct val="130000"/>
              </a:lnSpc>
              <a:spcBef>
                <a:spcPts val="1200"/>
              </a:spcBef>
              <a:spcAft>
                <a:spcPts val="0"/>
              </a:spcAft>
              <a:buClr>
                <a:schemeClr val="accent4"/>
              </a:buClr>
              <a:buSzPts val="1800"/>
              <a:buNone/>
              <a:defRPr b="1">
                <a:solidFill>
                  <a:schemeClr val="accent4"/>
                </a:solidFill>
              </a:defRPr>
            </a:lvl1pPr>
            <a:lvl2pPr lvl="1">
              <a:spcBef>
                <a:spcPts val="600"/>
              </a:spcBef>
              <a:spcAft>
                <a:spcPts val="0"/>
              </a:spcAft>
              <a:buSzPts val="1200"/>
              <a:buNone/>
              <a:defRPr>
                <a:highlight>
                  <a:srgbClr val="FFFFFF"/>
                </a:highlight>
              </a:defRPr>
            </a:lvl2pPr>
            <a:lvl3pPr lvl="2">
              <a:spcBef>
                <a:spcPts val="500"/>
              </a:spcBef>
              <a:spcAft>
                <a:spcPts val="0"/>
              </a:spcAft>
              <a:buSzPts val="1200"/>
              <a:buNone/>
              <a:defRPr>
                <a:highlight>
                  <a:srgbClr val="FFFFFF"/>
                </a:highlight>
              </a:defRPr>
            </a:lvl3pPr>
            <a:lvl4pPr lvl="3">
              <a:spcBef>
                <a:spcPts val="1200"/>
              </a:spcBef>
              <a:spcAft>
                <a:spcPts val="0"/>
              </a:spcAft>
              <a:buSzPts val="1000"/>
              <a:buNone/>
              <a:defRPr>
                <a:highlight>
                  <a:srgbClr val="FFFFFF"/>
                </a:highlight>
              </a:defRPr>
            </a:lvl4pPr>
            <a:lvl5pPr lvl="4">
              <a:spcBef>
                <a:spcPts val="1200"/>
              </a:spcBef>
              <a:spcAft>
                <a:spcPts val="0"/>
              </a:spcAft>
              <a:buSzPts val="1000"/>
              <a:buNone/>
              <a:defRPr>
                <a:highlight>
                  <a:srgbClr val="FFFFFF"/>
                </a:highlight>
              </a:defRPr>
            </a:lvl5pPr>
            <a:lvl6pPr lvl="5">
              <a:spcBef>
                <a:spcPts val="500"/>
              </a:spcBef>
              <a:spcAft>
                <a:spcPts val="0"/>
              </a:spcAft>
              <a:buSzPts val="1800"/>
              <a:buNone/>
              <a:defRPr>
                <a:highlight>
                  <a:srgbClr val="FFFFFF"/>
                </a:highlight>
              </a:defRPr>
            </a:lvl6pPr>
            <a:lvl7pPr lvl="6">
              <a:spcBef>
                <a:spcPts val="500"/>
              </a:spcBef>
              <a:spcAft>
                <a:spcPts val="0"/>
              </a:spcAft>
              <a:buSzPts val="1800"/>
              <a:buNone/>
              <a:defRPr>
                <a:highlight>
                  <a:srgbClr val="FFFFFF"/>
                </a:highlight>
              </a:defRPr>
            </a:lvl7pPr>
            <a:lvl8pPr lvl="7">
              <a:spcBef>
                <a:spcPts val="500"/>
              </a:spcBef>
              <a:spcAft>
                <a:spcPts val="0"/>
              </a:spcAft>
              <a:buSzPts val="1800"/>
              <a:buNone/>
              <a:defRPr>
                <a:highlight>
                  <a:srgbClr val="FFFFFF"/>
                </a:highlight>
              </a:defRPr>
            </a:lvl8pPr>
            <a:lvl9pPr lvl="8">
              <a:spcBef>
                <a:spcPts val="500"/>
              </a:spcBef>
              <a:spcAft>
                <a:spcPts val="0"/>
              </a:spcAft>
              <a:buSzPts val="1800"/>
              <a:buNone/>
              <a:defRPr>
                <a:highlight>
                  <a:srgbClr val="FFFFFF"/>
                </a:highlight>
              </a:defRPr>
            </a:lvl9pPr>
          </a:lstStyle>
          <a:p/>
        </p:txBody>
      </p:sp>
      <p:cxnSp>
        <p:nvCxnSpPr>
          <p:cNvPr id="457" name="Google Shape;457;p39"/>
          <p:cNvCxnSpPr/>
          <p:nvPr/>
        </p:nvCxnSpPr>
        <p:spPr>
          <a:xfrm>
            <a:off x="3543206" y="2581888"/>
            <a:ext cx="1669800" cy="0"/>
          </a:xfrm>
          <a:prstGeom prst="straightConnector1">
            <a:avLst/>
          </a:prstGeom>
          <a:noFill/>
          <a:ln cap="flat" cmpd="sng" w="9525">
            <a:solidFill>
              <a:schemeClr val="accent1"/>
            </a:solidFill>
            <a:prstDash val="solid"/>
            <a:round/>
            <a:headEnd len="med" w="med" type="none"/>
            <a:tailEnd len="med" w="med" type="stealth"/>
          </a:ln>
        </p:spPr>
      </p:cxnSp>
      <p:sp>
        <p:nvSpPr>
          <p:cNvPr id="458" name="Google Shape;458;p39"/>
          <p:cNvSpPr txBox="1"/>
          <p:nvPr>
            <p:ph idx="8" type="subTitle"/>
          </p:nvPr>
        </p:nvSpPr>
        <p:spPr>
          <a:xfrm>
            <a:off x="4054256" y="23049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SzPts val="1800"/>
              <a:buNone/>
              <a:defRPr b="1"/>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cxnSp>
        <p:nvCxnSpPr>
          <p:cNvPr id="459" name="Google Shape;459;p39"/>
          <p:cNvCxnSpPr/>
          <p:nvPr/>
        </p:nvCxnSpPr>
        <p:spPr>
          <a:xfrm>
            <a:off x="5807741" y="2581888"/>
            <a:ext cx="1669800" cy="0"/>
          </a:xfrm>
          <a:prstGeom prst="straightConnector1">
            <a:avLst/>
          </a:prstGeom>
          <a:noFill/>
          <a:ln cap="flat" cmpd="sng" w="9525">
            <a:solidFill>
              <a:schemeClr val="accent3"/>
            </a:solidFill>
            <a:prstDash val="solid"/>
            <a:round/>
            <a:headEnd len="med" w="med" type="none"/>
            <a:tailEnd len="med" w="med" type="stealth"/>
          </a:ln>
        </p:spPr>
      </p:cxnSp>
      <p:sp>
        <p:nvSpPr>
          <p:cNvPr id="460" name="Google Shape;460;p39"/>
          <p:cNvSpPr txBox="1"/>
          <p:nvPr>
            <p:ph idx="9" type="subTitle"/>
          </p:nvPr>
        </p:nvSpPr>
        <p:spPr>
          <a:xfrm>
            <a:off x="6318791" y="23049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Clr>
                <a:schemeClr val="accent3"/>
              </a:buClr>
              <a:buSzPts val="1800"/>
              <a:buNone/>
              <a:defRPr b="1">
                <a:solidFill>
                  <a:schemeClr val="accent3"/>
                </a:solidFill>
              </a:defRPr>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cxnSp>
        <p:nvCxnSpPr>
          <p:cNvPr id="461" name="Google Shape;461;p39"/>
          <p:cNvCxnSpPr/>
          <p:nvPr/>
        </p:nvCxnSpPr>
        <p:spPr>
          <a:xfrm>
            <a:off x="8124688" y="2581888"/>
            <a:ext cx="1669800" cy="0"/>
          </a:xfrm>
          <a:prstGeom prst="straightConnector1">
            <a:avLst/>
          </a:prstGeom>
          <a:noFill/>
          <a:ln cap="flat" cmpd="sng" w="9525">
            <a:solidFill>
              <a:schemeClr val="accent2"/>
            </a:solidFill>
            <a:prstDash val="solid"/>
            <a:round/>
            <a:headEnd len="med" w="med" type="none"/>
            <a:tailEnd len="med" w="med" type="stealth"/>
          </a:ln>
        </p:spPr>
      </p:cxnSp>
      <p:sp>
        <p:nvSpPr>
          <p:cNvPr id="462" name="Google Shape;462;p39"/>
          <p:cNvSpPr txBox="1"/>
          <p:nvPr>
            <p:ph idx="13" type="subTitle"/>
          </p:nvPr>
        </p:nvSpPr>
        <p:spPr>
          <a:xfrm>
            <a:off x="8635738" y="23049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Clr>
                <a:schemeClr val="accent2"/>
              </a:buClr>
              <a:buSzPts val="1800"/>
              <a:buNone/>
              <a:defRPr b="1">
                <a:solidFill>
                  <a:schemeClr val="accent2"/>
                </a:solidFill>
              </a:defRPr>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Roadmap Opt.B">
  <p:cSld name="9_Table_1_1_1_1">
    <p:spTree>
      <p:nvGrpSpPr>
        <p:cNvPr id="463" name="Shape 463"/>
        <p:cNvGrpSpPr/>
        <p:nvPr/>
      </p:nvGrpSpPr>
      <p:grpSpPr>
        <a:xfrm>
          <a:off x="0" y="0"/>
          <a:ext cx="0" cy="0"/>
          <a:chOff x="0" y="0"/>
          <a:chExt cx="0" cy="0"/>
        </a:xfrm>
      </p:grpSpPr>
      <p:sp>
        <p:nvSpPr>
          <p:cNvPr id="464" name="Google Shape;464;p40"/>
          <p:cNvSpPr txBox="1"/>
          <p:nvPr>
            <p:ph idx="1" type="body"/>
          </p:nvPr>
        </p:nvSpPr>
        <p:spPr>
          <a:xfrm>
            <a:off x="2426400" y="2007900"/>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65" name="Google Shape;465;p40"/>
          <p:cNvSpPr txBox="1"/>
          <p:nvPr>
            <p:ph idx="2" type="body"/>
          </p:nvPr>
        </p:nvSpPr>
        <p:spPr>
          <a:xfrm>
            <a:off x="2425450" y="3434238"/>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66" name="Google Shape;466;p40"/>
          <p:cNvSpPr txBox="1"/>
          <p:nvPr>
            <p:ph idx="3" type="body"/>
          </p:nvPr>
        </p:nvSpPr>
        <p:spPr>
          <a:xfrm>
            <a:off x="2425450" y="4859000"/>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67" name="Google Shape;467;p40"/>
          <p:cNvSpPr txBox="1"/>
          <p:nvPr>
            <p:ph idx="4" type="subTitle"/>
          </p:nvPr>
        </p:nvSpPr>
        <p:spPr>
          <a:xfrm rot="-5400000">
            <a:off x="1338550" y="5328775"/>
            <a:ext cx="1129200" cy="189900"/>
          </a:xfrm>
          <a:prstGeom prst="rect">
            <a:avLst/>
          </a:prstGeom>
        </p:spPr>
        <p:txBody>
          <a:bodyPr anchorCtr="0" anchor="t" bIns="0" lIns="0" spcFirstLastPara="1" rIns="0" wrap="square" tIns="0">
            <a:noAutofit/>
          </a:bodyPr>
          <a:lstStyle>
            <a:lvl1pPr lvl="0" rtl="0" algn="ctr">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1pPr>
            <a:lvl2pPr lvl="1" rtl="0" algn="ctr">
              <a:spcBef>
                <a:spcPts val="600"/>
              </a:spcBef>
              <a:spcAft>
                <a:spcPts val="0"/>
              </a:spcAft>
              <a:buSzPts val="1200"/>
              <a:buNone/>
              <a:defRPr/>
            </a:lvl2pPr>
            <a:lvl3pPr lvl="2" rtl="0" algn="ctr">
              <a:spcBef>
                <a:spcPts val="500"/>
              </a:spcBef>
              <a:spcAft>
                <a:spcPts val="0"/>
              </a:spcAft>
              <a:buSzPts val="1200"/>
              <a:buNone/>
              <a:defRPr/>
            </a:lvl3pPr>
            <a:lvl4pPr lvl="3" rtl="0" algn="ctr">
              <a:spcBef>
                <a:spcPts val="1200"/>
              </a:spcBef>
              <a:spcAft>
                <a:spcPts val="0"/>
              </a:spcAft>
              <a:buSzPts val="1000"/>
              <a:buNone/>
              <a:defRPr/>
            </a:lvl4pPr>
            <a:lvl5pPr lvl="4" rtl="0" algn="ctr">
              <a:spcBef>
                <a:spcPts val="1200"/>
              </a:spcBef>
              <a:spcAft>
                <a:spcPts val="0"/>
              </a:spcAft>
              <a:buSzPts val="1000"/>
              <a:buNone/>
              <a:defRPr/>
            </a:lvl5pPr>
            <a:lvl6pPr lvl="5" rtl="0" algn="ctr">
              <a:spcBef>
                <a:spcPts val="500"/>
              </a:spcBef>
              <a:spcAft>
                <a:spcPts val="0"/>
              </a:spcAft>
              <a:buSzPts val="1800"/>
              <a:buNone/>
              <a:defRPr/>
            </a:lvl6pPr>
            <a:lvl7pPr lvl="6" rtl="0" algn="ctr">
              <a:spcBef>
                <a:spcPts val="500"/>
              </a:spcBef>
              <a:spcAft>
                <a:spcPts val="0"/>
              </a:spcAft>
              <a:buSzPts val="1800"/>
              <a:buNone/>
              <a:defRPr/>
            </a:lvl7pPr>
            <a:lvl8pPr lvl="7" rtl="0" algn="ctr">
              <a:spcBef>
                <a:spcPts val="500"/>
              </a:spcBef>
              <a:spcAft>
                <a:spcPts val="0"/>
              </a:spcAft>
              <a:buSzPts val="1800"/>
              <a:buNone/>
              <a:defRPr/>
            </a:lvl8pPr>
            <a:lvl9pPr lvl="8" rtl="0" algn="ctr">
              <a:spcBef>
                <a:spcPts val="500"/>
              </a:spcBef>
              <a:spcAft>
                <a:spcPts val="0"/>
              </a:spcAft>
              <a:buSzPts val="1800"/>
              <a:buNone/>
              <a:defRPr/>
            </a:lvl9pPr>
          </a:lstStyle>
          <a:p/>
        </p:txBody>
      </p:sp>
      <p:sp>
        <p:nvSpPr>
          <p:cNvPr id="468" name="Google Shape;468;p40"/>
          <p:cNvSpPr txBox="1"/>
          <p:nvPr>
            <p:ph idx="5" type="body"/>
          </p:nvPr>
        </p:nvSpPr>
        <p:spPr>
          <a:xfrm>
            <a:off x="4701960" y="2007900"/>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69" name="Google Shape;469;p40"/>
          <p:cNvSpPr txBox="1"/>
          <p:nvPr>
            <p:ph idx="6" type="subTitle"/>
          </p:nvPr>
        </p:nvSpPr>
        <p:spPr>
          <a:xfrm rot="-5400000">
            <a:off x="1338550" y="2477675"/>
            <a:ext cx="1129200" cy="189900"/>
          </a:xfrm>
          <a:prstGeom prst="rect">
            <a:avLst/>
          </a:prstGeom>
        </p:spPr>
        <p:txBody>
          <a:bodyPr anchorCtr="0" anchor="t" bIns="0" lIns="0" spcFirstLastPara="1" rIns="0" wrap="square" tIns="0">
            <a:noAutofit/>
          </a:bodyPr>
          <a:lstStyle>
            <a:lvl1pPr lvl="0" rtl="0" algn="ctr">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1pPr>
            <a:lvl2pPr lvl="1" rtl="0" algn="ctr">
              <a:spcBef>
                <a:spcPts val="600"/>
              </a:spcBef>
              <a:spcAft>
                <a:spcPts val="0"/>
              </a:spcAft>
              <a:buSzPts val="1200"/>
              <a:buNone/>
              <a:defRPr/>
            </a:lvl2pPr>
            <a:lvl3pPr lvl="2" rtl="0" algn="ctr">
              <a:spcBef>
                <a:spcPts val="500"/>
              </a:spcBef>
              <a:spcAft>
                <a:spcPts val="0"/>
              </a:spcAft>
              <a:buSzPts val="1200"/>
              <a:buNone/>
              <a:defRPr/>
            </a:lvl3pPr>
            <a:lvl4pPr lvl="3" rtl="0" algn="ctr">
              <a:spcBef>
                <a:spcPts val="1200"/>
              </a:spcBef>
              <a:spcAft>
                <a:spcPts val="0"/>
              </a:spcAft>
              <a:buSzPts val="1000"/>
              <a:buNone/>
              <a:defRPr/>
            </a:lvl4pPr>
            <a:lvl5pPr lvl="4" rtl="0" algn="ctr">
              <a:spcBef>
                <a:spcPts val="1200"/>
              </a:spcBef>
              <a:spcAft>
                <a:spcPts val="0"/>
              </a:spcAft>
              <a:buSzPts val="1000"/>
              <a:buNone/>
              <a:defRPr/>
            </a:lvl5pPr>
            <a:lvl6pPr lvl="5" rtl="0" algn="ctr">
              <a:spcBef>
                <a:spcPts val="500"/>
              </a:spcBef>
              <a:spcAft>
                <a:spcPts val="0"/>
              </a:spcAft>
              <a:buSzPts val="1800"/>
              <a:buNone/>
              <a:defRPr/>
            </a:lvl6pPr>
            <a:lvl7pPr lvl="6" rtl="0" algn="ctr">
              <a:spcBef>
                <a:spcPts val="500"/>
              </a:spcBef>
              <a:spcAft>
                <a:spcPts val="0"/>
              </a:spcAft>
              <a:buSzPts val="1800"/>
              <a:buNone/>
              <a:defRPr/>
            </a:lvl7pPr>
            <a:lvl8pPr lvl="7" rtl="0" algn="ctr">
              <a:spcBef>
                <a:spcPts val="500"/>
              </a:spcBef>
              <a:spcAft>
                <a:spcPts val="0"/>
              </a:spcAft>
              <a:buSzPts val="1800"/>
              <a:buNone/>
              <a:defRPr/>
            </a:lvl8pPr>
            <a:lvl9pPr lvl="8" rtl="0" algn="ctr">
              <a:spcBef>
                <a:spcPts val="500"/>
              </a:spcBef>
              <a:spcAft>
                <a:spcPts val="0"/>
              </a:spcAft>
              <a:buSzPts val="1800"/>
              <a:buNone/>
              <a:defRPr/>
            </a:lvl9pPr>
          </a:lstStyle>
          <a:p/>
        </p:txBody>
      </p:sp>
      <p:sp>
        <p:nvSpPr>
          <p:cNvPr id="470" name="Google Shape;470;p40"/>
          <p:cNvSpPr txBox="1"/>
          <p:nvPr>
            <p:ph idx="7" type="body"/>
          </p:nvPr>
        </p:nvSpPr>
        <p:spPr>
          <a:xfrm>
            <a:off x="6992697" y="2007163"/>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1" name="Google Shape;471;p40"/>
          <p:cNvSpPr txBox="1"/>
          <p:nvPr>
            <p:ph idx="8" type="body"/>
          </p:nvPr>
        </p:nvSpPr>
        <p:spPr>
          <a:xfrm>
            <a:off x="9283448" y="2007163"/>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2" name="Google Shape;472;p40"/>
          <p:cNvSpPr txBox="1"/>
          <p:nvPr>
            <p:ph idx="9" type="body"/>
          </p:nvPr>
        </p:nvSpPr>
        <p:spPr>
          <a:xfrm>
            <a:off x="4701960" y="3434238"/>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3" name="Google Shape;473;p40"/>
          <p:cNvSpPr txBox="1"/>
          <p:nvPr>
            <p:ph idx="13" type="subTitle"/>
          </p:nvPr>
        </p:nvSpPr>
        <p:spPr>
          <a:xfrm rot="-5400000">
            <a:off x="1338550" y="3904013"/>
            <a:ext cx="1129200" cy="189900"/>
          </a:xfrm>
          <a:prstGeom prst="rect">
            <a:avLst/>
          </a:prstGeom>
        </p:spPr>
        <p:txBody>
          <a:bodyPr anchorCtr="0" anchor="t" bIns="0" lIns="0" spcFirstLastPara="1" rIns="0" wrap="square" tIns="0">
            <a:noAutofit/>
          </a:bodyPr>
          <a:lstStyle>
            <a:lvl1pPr lvl="0" rtl="0" algn="ctr">
              <a:spcBef>
                <a:spcPts val="0"/>
              </a:spcBef>
              <a:spcAft>
                <a:spcPts val="0"/>
              </a:spcAft>
              <a:buClr>
                <a:schemeClr val="dk2"/>
              </a:buClr>
              <a:buSzPts val="1000"/>
              <a:buFont typeface="Courier New"/>
              <a:buNone/>
              <a:defRPr sz="1000">
                <a:solidFill>
                  <a:schemeClr val="dk2"/>
                </a:solidFill>
                <a:latin typeface="Courier New"/>
                <a:ea typeface="Courier New"/>
                <a:cs typeface="Courier New"/>
                <a:sym typeface="Courier New"/>
              </a:defRPr>
            </a:lvl1pPr>
            <a:lvl2pPr lvl="1" rtl="0" algn="ctr">
              <a:spcBef>
                <a:spcPts val="600"/>
              </a:spcBef>
              <a:spcAft>
                <a:spcPts val="0"/>
              </a:spcAft>
              <a:buSzPts val="1200"/>
              <a:buNone/>
              <a:defRPr/>
            </a:lvl2pPr>
            <a:lvl3pPr lvl="2" rtl="0" algn="ctr">
              <a:spcBef>
                <a:spcPts val="500"/>
              </a:spcBef>
              <a:spcAft>
                <a:spcPts val="0"/>
              </a:spcAft>
              <a:buSzPts val="1200"/>
              <a:buNone/>
              <a:defRPr/>
            </a:lvl3pPr>
            <a:lvl4pPr lvl="3" rtl="0" algn="ctr">
              <a:spcBef>
                <a:spcPts val="1200"/>
              </a:spcBef>
              <a:spcAft>
                <a:spcPts val="0"/>
              </a:spcAft>
              <a:buSzPts val="1000"/>
              <a:buNone/>
              <a:defRPr/>
            </a:lvl4pPr>
            <a:lvl5pPr lvl="4" rtl="0" algn="ctr">
              <a:spcBef>
                <a:spcPts val="1200"/>
              </a:spcBef>
              <a:spcAft>
                <a:spcPts val="0"/>
              </a:spcAft>
              <a:buSzPts val="1000"/>
              <a:buNone/>
              <a:defRPr/>
            </a:lvl5pPr>
            <a:lvl6pPr lvl="5" rtl="0" algn="ctr">
              <a:spcBef>
                <a:spcPts val="500"/>
              </a:spcBef>
              <a:spcAft>
                <a:spcPts val="0"/>
              </a:spcAft>
              <a:buSzPts val="1800"/>
              <a:buNone/>
              <a:defRPr/>
            </a:lvl6pPr>
            <a:lvl7pPr lvl="6" rtl="0" algn="ctr">
              <a:spcBef>
                <a:spcPts val="500"/>
              </a:spcBef>
              <a:spcAft>
                <a:spcPts val="0"/>
              </a:spcAft>
              <a:buSzPts val="1800"/>
              <a:buNone/>
              <a:defRPr/>
            </a:lvl7pPr>
            <a:lvl8pPr lvl="7" rtl="0" algn="ctr">
              <a:spcBef>
                <a:spcPts val="500"/>
              </a:spcBef>
              <a:spcAft>
                <a:spcPts val="0"/>
              </a:spcAft>
              <a:buSzPts val="1800"/>
              <a:buNone/>
              <a:defRPr/>
            </a:lvl8pPr>
            <a:lvl9pPr lvl="8" rtl="0" algn="ctr">
              <a:spcBef>
                <a:spcPts val="500"/>
              </a:spcBef>
              <a:spcAft>
                <a:spcPts val="0"/>
              </a:spcAft>
              <a:buSzPts val="1800"/>
              <a:buNone/>
              <a:defRPr/>
            </a:lvl9pPr>
          </a:lstStyle>
          <a:p/>
        </p:txBody>
      </p:sp>
      <p:sp>
        <p:nvSpPr>
          <p:cNvPr id="474" name="Google Shape;474;p40"/>
          <p:cNvSpPr txBox="1"/>
          <p:nvPr>
            <p:ph idx="14" type="body"/>
          </p:nvPr>
        </p:nvSpPr>
        <p:spPr>
          <a:xfrm>
            <a:off x="9283448" y="3433500"/>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5" name="Google Shape;475;p40"/>
          <p:cNvSpPr txBox="1"/>
          <p:nvPr>
            <p:ph idx="15" type="body"/>
          </p:nvPr>
        </p:nvSpPr>
        <p:spPr>
          <a:xfrm>
            <a:off x="4701960" y="4858263"/>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6" name="Google Shape;476;p40"/>
          <p:cNvSpPr txBox="1"/>
          <p:nvPr>
            <p:ph idx="16" type="body"/>
          </p:nvPr>
        </p:nvSpPr>
        <p:spPr>
          <a:xfrm>
            <a:off x="9283448" y="4858263"/>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7" name="Google Shape;477;p40"/>
          <p:cNvSpPr txBox="1"/>
          <p:nvPr>
            <p:ph idx="17" type="body"/>
          </p:nvPr>
        </p:nvSpPr>
        <p:spPr>
          <a:xfrm>
            <a:off x="6992697" y="3433500"/>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
        <p:nvSpPr>
          <p:cNvPr id="478" name="Google Shape;478;p40"/>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79" name="Google Shape;479;p40"/>
          <p:cNvSpPr txBox="1"/>
          <p:nvPr>
            <p:ph idx="18" type="body"/>
          </p:nvPr>
        </p:nvSpPr>
        <p:spPr>
          <a:xfrm>
            <a:off x="2426400"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80" name="Google Shape;480;p40"/>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cxnSp>
        <p:nvCxnSpPr>
          <p:cNvPr id="481" name="Google Shape;481;p40"/>
          <p:cNvCxnSpPr/>
          <p:nvPr/>
        </p:nvCxnSpPr>
        <p:spPr>
          <a:xfrm>
            <a:off x="2430400" y="1417488"/>
            <a:ext cx="1669800" cy="0"/>
          </a:xfrm>
          <a:prstGeom prst="straightConnector1">
            <a:avLst/>
          </a:prstGeom>
          <a:noFill/>
          <a:ln cap="flat" cmpd="sng" w="9525">
            <a:solidFill>
              <a:schemeClr val="accent4"/>
            </a:solidFill>
            <a:prstDash val="solid"/>
            <a:round/>
            <a:headEnd len="med" w="med" type="none"/>
            <a:tailEnd len="med" w="med" type="stealth"/>
          </a:ln>
        </p:spPr>
      </p:cxnSp>
      <p:sp>
        <p:nvSpPr>
          <p:cNvPr id="482" name="Google Shape;482;p40"/>
          <p:cNvSpPr txBox="1"/>
          <p:nvPr>
            <p:ph idx="19" type="subTitle"/>
          </p:nvPr>
        </p:nvSpPr>
        <p:spPr>
          <a:xfrm>
            <a:off x="2941450" y="11405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Clr>
                <a:schemeClr val="accent4"/>
              </a:buClr>
              <a:buSzPts val="1800"/>
              <a:buNone/>
              <a:defRPr b="1">
                <a:solidFill>
                  <a:schemeClr val="accent4"/>
                </a:solidFill>
              </a:defRPr>
            </a:lvl1pPr>
            <a:lvl2pPr lvl="1" rtl="0">
              <a:spcBef>
                <a:spcPts val="600"/>
              </a:spcBef>
              <a:spcAft>
                <a:spcPts val="0"/>
              </a:spcAft>
              <a:buSzPts val="1200"/>
              <a:buNone/>
              <a:defRPr>
                <a:highlight>
                  <a:srgbClr val="FFFFFF"/>
                </a:highlight>
              </a:defRPr>
            </a:lvl2pPr>
            <a:lvl3pPr lvl="2" rtl="0">
              <a:spcBef>
                <a:spcPts val="500"/>
              </a:spcBef>
              <a:spcAft>
                <a:spcPts val="0"/>
              </a:spcAft>
              <a:buSzPts val="1200"/>
              <a:buNone/>
              <a:defRPr>
                <a:highlight>
                  <a:srgbClr val="FFFFFF"/>
                </a:highlight>
              </a:defRPr>
            </a:lvl3pPr>
            <a:lvl4pPr lvl="3" rtl="0">
              <a:spcBef>
                <a:spcPts val="1200"/>
              </a:spcBef>
              <a:spcAft>
                <a:spcPts val="0"/>
              </a:spcAft>
              <a:buSzPts val="1000"/>
              <a:buNone/>
              <a:defRPr>
                <a:highlight>
                  <a:srgbClr val="FFFFFF"/>
                </a:highlight>
              </a:defRPr>
            </a:lvl4pPr>
            <a:lvl5pPr lvl="4" rtl="0">
              <a:spcBef>
                <a:spcPts val="1200"/>
              </a:spcBef>
              <a:spcAft>
                <a:spcPts val="0"/>
              </a:spcAft>
              <a:buSzPts val="1000"/>
              <a:buNone/>
              <a:defRPr>
                <a:highlight>
                  <a:srgbClr val="FFFFFF"/>
                </a:highlight>
              </a:defRPr>
            </a:lvl5pPr>
            <a:lvl6pPr lvl="5" rtl="0">
              <a:spcBef>
                <a:spcPts val="500"/>
              </a:spcBef>
              <a:spcAft>
                <a:spcPts val="0"/>
              </a:spcAft>
              <a:buSzPts val="1800"/>
              <a:buNone/>
              <a:defRPr>
                <a:highlight>
                  <a:srgbClr val="FFFFFF"/>
                </a:highlight>
              </a:defRPr>
            </a:lvl6pPr>
            <a:lvl7pPr lvl="6" rtl="0">
              <a:spcBef>
                <a:spcPts val="500"/>
              </a:spcBef>
              <a:spcAft>
                <a:spcPts val="0"/>
              </a:spcAft>
              <a:buSzPts val="1800"/>
              <a:buNone/>
              <a:defRPr>
                <a:highlight>
                  <a:srgbClr val="FFFFFF"/>
                </a:highlight>
              </a:defRPr>
            </a:lvl7pPr>
            <a:lvl8pPr lvl="7" rtl="0">
              <a:spcBef>
                <a:spcPts val="500"/>
              </a:spcBef>
              <a:spcAft>
                <a:spcPts val="0"/>
              </a:spcAft>
              <a:buSzPts val="1800"/>
              <a:buNone/>
              <a:defRPr>
                <a:highlight>
                  <a:srgbClr val="FFFFFF"/>
                </a:highlight>
              </a:defRPr>
            </a:lvl8pPr>
            <a:lvl9pPr lvl="8" rtl="0">
              <a:spcBef>
                <a:spcPts val="500"/>
              </a:spcBef>
              <a:spcAft>
                <a:spcPts val="0"/>
              </a:spcAft>
              <a:buSzPts val="1800"/>
              <a:buNone/>
              <a:defRPr>
                <a:highlight>
                  <a:srgbClr val="FFFFFF"/>
                </a:highlight>
              </a:defRPr>
            </a:lvl9pPr>
          </a:lstStyle>
          <a:p/>
        </p:txBody>
      </p:sp>
      <p:cxnSp>
        <p:nvCxnSpPr>
          <p:cNvPr id="483" name="Google Shape;483;p40"/>
          <p:cNvCxnSpPr/>
          <p:nvPr/>
        </p:nvCxnSpPr>
        <p:spPr>
          <a:xfrm>
            <a:off x="4706906" y="1417488"/>
            <a:ext cx="1669800" cy="0"/>
          </a:xfrm>
          <a:prstGeom prst="straightConnector1">
            <a:avLst/>
          </a:prstGeom>
          <a:noFill/>
          <a:ln cap="flat" cmpd="sng" w="9525">
            <a:solidFill>
              <a:schemeClr val="accent1"/>
            </a:solidFill>
            <a:prstDash val="solid"/>
            <a:round/>
            <a:headEnd len="med" w="med" type="none"/>
            <a:tailEnd len="med" w="med" type="stealth"/>
          </a:ln>
        </p:spPr>
      </p:cxnSp>
      <p:sp>
        <p:nvSpPr>
          <p:cNvPr id="484" name="Google Shape;484;p40"/>
          <p:cNvSpPr txBox="1"/>
          <p:nvPr>
            <p:ph idx="20" type="subTitle"/>
          </p:nvPr>
        </p:nvSpPr>
        <p:spPr>
          <a:xfrm>
            <a:off x="5217956" y="11405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SzPts val="1800"/>
              <a:buNone/>
              <a:defRPr b="1"/>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cxnSp>
        <p:nvCxnSpPr>
          <p:cNvPr id="485" name="Google Shape;485;p40"/>
          <p:cNvCxnSpPr/>
          <p:nvPr/>
        </p:nvCxnSpPr>
        <p:spPr>
          <a:xfrm>
            <a:off x="6971441" y="1417488"/>
            <a:ext cx="1669800" cy="0"/>
          </a:xfrm>
          <a:prstGeom prst="straightConnector1">
            <a:avLst/>
          </a:prstGeom>
          <a:noFill/>
          <a:ln cap="flat" cmpd="sng" w="9525">
            <a:solidFill>
              <a:schemeClr val="accent3"/>
            </a:solidFill>
            <a:prstDash val="solid"/>
            <a:round/>
            <a:headEnd len="med" w="med" type="none"/>
            <a:tailEnd len="med" w="med" type="stealth"/>
          </a:ln>
        </p:spPr>
      </p:cxnSp>
      <p:sp>
        <p:nvSpPr>
          <p:cNvPr id="486" name="Google Shape;486;p40"/>
          <p:cNvSpPr txBox="1"/>
          <p:nvPr>
            <p:ph idx="21" type="subTitle"/>
          </p:nvPr>
        </p:nvSpPr>
        <p:spPr>
          <a:xfrm>
            <a:off x="7482491" y="11405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Clr>
                <a:schemeClr val="accent3"/>
              </a:buClr>
              <a:buSzPts val="1800"/>
              <a:buNone/>
              <a:defRPr b="1">
                <a:solidFill>
                  <a:schemeClr val="accent3"/>
                </a:solidFill>
              </a:defRPr>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cxnSp>
        <p:nvCxnSpPr>
          <p:cNvPr id="487" name="Google Shape;487;p40"/>
          <p:cNvCxnSpPr/>
          <p:nvPr/>
        </p:nvCxnSpPr>
        <p:spPr>
          <a:xfrm>
            <a:off x="9288388" y="1417488"/>
            <a:ext cx="1669800" cy="0"/>
          </a:xfrm>
          <a:prstGeom prst="straightConnector1">
            <a:avLst/>
          </a:prstGeom>
          <a:noFill/>
          <a:ln cap="flat" cmpd="sng" w="9525">
            <a:solidFill>
              <a:schemeClr val="accent2"/>
            </a:solidFill>
            <a:prstDash val="solid"/>
            <a:round/>
            <a:headEnd len="med" w="med" type="none"/>
            <a:tailEnd len="med" w="med" type="stealth"/>
          </a:ln>
        </p:spPr>
      </p:cxnSp>
      <p:sp>
        <p:nvSpPr>
          <p:cNvPr id="488" name="Google Shape;488;p40"/>
          <p:cNvSpPr txBox="1"/>
          <p:nvPr>
            <p:ph idx="22" type="subTitle"/>
          </p:nvPr>
        </p:nvSpPr>
        <p:spPr>
          <a:xfrm>
            <a:off x="9799438" y="1140588"/>
            <a:ext cx="647700" cy="553800"/>
          </a:xfrm>
          <a:prstGeom prst="rect">
            <a:avLst/>
          </a:prstGeom>
          <a:solidFill>
            <a:srgbClr val="FFFFFF"/>
          </a:solidFill>
        </p:spPr>
        <p:txBody>
          <a:bodyPr anchorCtr="0" anchor="ctr" bIns="91425" lIns="91425" spcFirstLastPara="1" rIns="106925" wrap="square" tIns="91425">
            <a:noAutofit/>
          </a:bodyPr>
          <a:lstStyle>
            <a:lvl1pPr lvl="0" rtl="0" algn="ctr">
              <a:lnSpc>
                <a:spcPct val="130000"/>
              </a:lnSpc>
              <a:spcBef>
                <a:spcPts val="1200"/>
              </a:spcBef>
              <a:spcAft>
                <a:spcPts val="0"/>
              </a:spcAft>
              <a:buClr>
                <a:schemeClr val="accent2"/>
              </a:buClr>
              <a:buSzPts val="1800"/>
              <a:buNone/>
              <a:defRPr b="1">
                <a:solidFill>
                  <a:schemeClr val="accent2"/>
                </a:solidFill>
              </a:defRPr>
            </a:lvl1pPr>
            <a:lvl2pPr lvl="1" rtl="0">
              <a:lnSpc>
                <a:spcPct val="130000"/>
              </a:lnSpc>
              <a:spcBef>
                <a:spcPts val="1200"/>
              </a:spcBef>
              <a:spcAft>
                <a:spcPts val="0"/>
              </a:spcAft>
              <a:buSzPts val="1200"/>
              <a:buNone/>
              <a:defRPr>
                <a:highlight>
                  <a:srgbClr val="FFFFFF"/>
                </a:highlight>
              </a:defRPr>
            </a:lvl2pPr>
            <a:lvl3pPr lvl="2" rtl="0">
              <a:lnSpc>
                <a:spcPct val="130000"/>
              </a:lnSpc>
              <a:spcBef>
                <a:spcPts val="1200"/>
              </a:spcBef>
              <a:spcAft>
                <a:spcPts val="0"/>
              </a:spcAft>
              <a:buSzPts val="1200"/>
              <a:buNone/>
              <a:defRPr>
                <a:highlight>
                  <a:srgbClr val="FFFFFF"/>
                </a:highlight>
              </a:defRPr>
            </a:lvl3pPr>
            <a:lvl4pPr lvl="3" rtl="0">
              <a:lnSpc>
                <a:spcPct val="130000"/>
              </a:lnSpc>
              <a:spcBef>
                <a:spcPts val="1200"/>
              </a:spcBef>
              <a:spcAft>
                <a:spcPts val="0"/>
              </a:spcAft>
              <a:buSzPts val="1000"/>
              <a:buNone/>
              <a:defRPr>
                <a:highlight>
                  <a:srgbClr val="FFFFFF"/>
                </a:highlight>
              </a:defRPr>
            </a:lvl4pPr>
            <a:lvl5pPr lvl="4" rtl="0">
              <a:lnSpc>
                <a:spcPct val="130000"/>
              </a:lnSpc>
              <a:spcBef>
                <a:spcPts val="1200"/>
              </a:spcBef>
              <a:spcAft>
                <a:spcPts val="0"/>
              </a:spcAft>
              <a:buSzPts val="1000"/>
              <a:buNone/>
              <a:defRPr>
                <a:highlight>
                  <a:srgbClr val="FFFFFF"/>
                </a:highlight>
              </a:defRPr>
            </a:lvl5pPr>
            <a:lvl6pPr lvl="5" rtl="0">
              <a:lnSpc>
                <a:spcPct val="130000"/>
              </a:lnSpc>
              <a:spcBef>
                <a:spcPts val="1200"/>
              </a:spcBef>
              <a:spcAft>
                <a:spcPts val="0"/>
              </a:spcAft>
              <a:buSzPts val="1800"/>
              <a:buNone/>
              <a:defRPr>
                <a:highlight>
                  <a:srgbClr val="FFFFFF"/>
                </a:highlight>
              </a:defRPr>
            </a:lvl6pPr>
            <a:lvl7pPr lvl="6" rtl="0">
              <a:lnSpc>
                <a:spcPct val="130000"/>
              </a:lnSpc>
              <a:spcBef>
                <a:spcPts val="1200"/>
              </a:spcBef>
              <a:spcAft>
                <a:spcPts val="0"/>
              </a:spcAft>
              <a:buSzPts val="1800"/>
              <a:buNone/>
              <a:defRPr>
                <a:highlight>
                  <a:srgbClr val="FFFFFF"/>
                </a:highlight>
              </a:defRPr>
            </a:lvl7pPr>
            <a:lvl8pPr lvl="7" rtl="0">
              <a:lnSpc>
                <a:spcPct val="130000"/>
              </a:lnSpc>
              <a:spcBef>
                <a:spcPts val="1200"/>
              </a:spcBef>
              <a:spcAft>
                <a:spcPts val="0"/>
              </a:spcAft>
              <a:buSzPts val="1800"/>
              <a:buNone/>
              <a:defRPr>
                <a:highlight>
                  <a:srgbClr val="FFFFFF"/>
                </a:highlight>
              </a:defRPr>
            </a:lvl8pPr>
            <a:lvl9pPr lvl="8" rtl="0">
              <a:lnSpc>
                <a:spcPct val="130000"/>
              </a:lnSpc>
              <a:spcBef>
                <a:spcPts val="1200"/>
              </a:spcBef>
              <a:spcAft>
                <a:spcPts val="600"/>
              </a:spcAft>
              <a:buSzPts val="1800"/>
              <a:buNone/>
              <a:defRPr>
                <a:highlight>
                  <a:srgbClr val="FFFFFF"/>
                </a:highlight>
              </a:defRPr>
            </a:lvl9pPr>
          </a:lstStyle>
          <a:p/>
        </p:txBody>
      </p:sp>
      <p:sp>
        <p:nvSpPr>
          <p:cNvPr id="489" name="Google Shape;489;p40"/>
          <p:cNvSpPr txBox="1"/>
          <p:nvPr>
            <p:ph type="title"/>
          </p:nvPr>
        </p:nvSpPr>
        <p:spPr>
          <a:xfrm rot="-5400000">
            <a:off x="-1605350" y="3418250"/>
            <a:ext cx="5121300" cy="589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4000"/>
              <a:buFont typeface="Arial"/>
              <a:buNone/>
              <a:defRPr sz="40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40"/>
          <p:cNvSpPr txBox="1"/>
          <p:nvPr>
            <p:ph idx="23" type="body"/>
          </p:nvPr>
        </p:nvSpPr>
        <p:spPr>
          <a:xfrm>
            <a:off x="6992697" y="4858263"/>
            <a:ext cx="1679700" cy="1129200"/>
          </a:xfrm>
          <a:prstGeom prst="rect">
            <a:avLst/>
          </a:prstGeom>
        </p:spPr>
        <p:txBody>
          <a:bodyPr anchorCtr="0" anchor="t" bIns="0" lIns="0" spcFirstLastPara="1" rIns="0" wrap="square" tIns="0">
            <a:noAutofit/>
          </a:bodyPr>
          <a:lstStyle>
            <a:lvl1pPr indent="-228600" lvl="0" marL="457200" rtl="0">
              <a:lnSpc>
                <a:spcPct val="120000"/>
              </a:lnSpc>
              <a:spcBef>
                <a:spcPts val="0"/>
              </a:spcBef>
              <a:spcAft>
                <a:spcPts val="0"/>
              </a:spcAft>
              <a:buSzPts val="800"/>
              <a:buNone/>
              <a:defRPr sz="800">
                <a:solidFill>
                  <a:schemeClr val="dk1"/>
                </a:solidFill>
              </a:defRPr>
            </a:lvl1pPr>
            <a:lvl2pPr indent="-228600" lvl="1" marL="914400" rtl="0">
              <a:lnSpc>
                <a:spcPct val="110000"/>
              </a:lnSpc>
              <a:spcBef>
                <a:spcPts val="300"/>
              </a:spcBef>
              <a:spcAft>
                <a:spcPts val="0"/>
              </a:spcAft>
              <a:buSzPts val="800"/>
              <a:buNone/>
              <a:defRPr sz="800"/>
            </a:lvl2pPr>
            <a:lvl3pPr indent="-279400" lvl="2" marL="1371600" rtl="0">
              <a:lnSpc>
                <a:spcPct val="110000"/>
              </a:lnSpc>
              <a:spcBef>
                <a:spcPts val="300"/>
              </a:spcBef>
              <a:spcAft>
                <a:spcPts val="0"/>
              </a:spcAft>
              <a:buClr>
                <a:schemeClr val="dk1"/>
              </a:buClr>
              <a:buSzPts val="800"/>
              <a:buChar char="•"/>
              <a:defRPr sz="800"/>
            </a:lvl3pPr>
            <a:lvl4pPr indent="-228600" lvl="3" marL="1828800" rtl="0">
              <a:lnSpc>
                <a:spcPct val="110000"/>
              </a:lnSpc>
              <a:spcBef>
                <a:spcPts val="300"/>
              </a:spcBef>
              <a:spcAft>
                <a:spcPts val="0"/>
              </a:spcAft>
              <a:buClr>
                <a:schemeClr val="dk1"/>
              </a:buClr>
              <a:buSzPts val="800"/>
              <a:buNone/>
              <a:defRPr sz="800">
                <a:solidFill>
                  <a:schemeClr val="dk1"/>
                </a:solidFill>
              </a:defRPr>
            </a:lvl4pPr>
            <a:lvl5pPr indent="-228600" lvl="4" marL="2286000" rtl="0">
              <a:lnSpc>
                <a:spcPct val="110000"/>
              </a:lnSpc>
              <a:spcBef>
                <a:spcPts val="300"/>
              </a:spcBef>
              <a:spcAft>
                <a:spcPts val="0"/>
              </a:spcAft>
              <a:buClr>
                <a:schemeClr val="dk1"/>
              </a:buClr>
              <a:buSzPts val="800"/>
              <a:buNone/>
              <a:defRPr sz="800">
                <a:solidFill>
                  <a:schemeClr val="dk1"/>
                </a:solidFill>
              </a:defRPr>
            </a:lvl5pPr>
            <a:lvl6pPr indent="-279400" lvl="5" marL="2743200" rtl="0">
              <a:lnSpc>
                <a:spcPct val="110000"/>
              </a:lnSpc>
              <a:spcBef>
                <a:spcPts val="300"/>
              </a:spcBef>
              <a:spcAft>
                <a:spcPts val="0"/>
              </a:spcAft>
              <a:buSzPts val="800"/>
              <a:buChar char="•"/>
              <a:defRPr sz="800"/>
            </a:lvl6pPr>
            <a:lvl7pPr indent="-279400" lvl="6" marL="3200400" rtl="0">
              <a:lnSpc>
                <a:spcPct val="110000"/>
              </a:lnSpc>
              <a:spcBef>
                <a:spcPts val="300"/>
              </a:spcBef>
              <a:spcAft>
                <a:spcPts val="0"/>
              </a:spcAft>
              <a:buSzPts val="800"/>
              <a:buChar char="•"/>
              <a:defRPr sz="800"/>
            </a:lvl7pPr>
            <a:lvl8pPr indent="-279400" lvl="7" marL="3657600" rtl="0">
              <a:lnSpc>
                <a:spcPct val="110000"/>
              </a:lnSpc>
              <a:spcBef>
                <a:spcPts val="300"/>
              </a:spcBef>
              <a:spcAft>
                <a:spcPts val="0"/>
              </a:spcAft>
              <a:buSzPts val="800"/>
              <a:buChar char="•"/>
              <a:defRPr sz="800"/>
            </a:lvl8pPr>
            <a:lvl9pPr indent="-279400" lvl="8" marL="4114800" rtl="0">
              <a:lnSpc>
                <a:spcPct val="110000"/>
              </a:lnSpc>
              <a:spcBef>
                <a:spcPts val="300"/>
              </a:spcBef>
              <a:spcAft>
                <a:spcPts val="300"/>
              </a:spcAft>
              <a:buSzPts val="800"/>
              <a:buChar char="•"/>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Opt.A">
  <p:cSld name="2_Agenda Opt.A">
    <p:spTree>
      <p:nvGrpSpPr>
        <p:cNvPr id="39" name="Shape 39"/>
        <p:cNvGrpSpPr/>
        <p:nvPr/>
      </p:nvGrpSpPr>
      <p:grpSpPr>
        <a:xfrm>
          <a:off x="0" y="0"/>
          <a:ext cx="0" cy="0"/>
          <a:chOff x="0" y="0"/>
          <a:chExt cx="0" cy="0"/>
        </a:xfrm>
      </p:grpSpPr>
      <p:sp>
        <p:nvSpPr>
          <p:cNvPr id="40" name="Google Shape;40;p5"/>
          <p:cNvSpPr/>
          <p:nvPr>
            <p:ph idx="2" type="pic"/>
          </p:nvPr>
        </p:nvSpPr>
        <p:spPr>
          <a:xfrm>
            <a:off x="6950074" y="1138238"/>
            <a:ext cx="4006851" cy="571976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5"/>
          <p:cNvSpPr txBox="1"/>
          <p:nvPr>
            <p:ph type="title"/>
          </p:nvPr>
        </p:nvSpPr>
        <p:spPr>
          <a:xfrm rot="-5400000">
            <a:off x="-1514265" y="2757338"/>
            <a:ext cx="5690016" cy="1342908"/>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dk2"/>
              </a:buClr>
              <a:buSzPts val="8000"/>
              <a:buFont typeface="Arial"/>
              <a:buNone/>
              <a:defRPr b="0" sz="80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2955925" y="584190"/>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
          <p:cNvSpPr txBox="1"/>
          <p:nvPr>
            <p:ph idx="3" type="body"/>
          </p:nvPr>
        </p:nvSpPr>
        <p:spPr>
          <a:xfrm>
            <a:off x="2955925" y="1155391"/>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
          <p:cNvSpPr txBox="1"/>
          <p:nvPr>
            <p:ph idx="4" type="body"/>
          </p:nvPr>
        </p:nvSpPr>
        <p:spPr>
          <a:xfrm>
            <a:off x="2955925" y="1726592"/>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
          <p:cNvSpPr txBox="1"/>
          <p:nvPr>
            <p:ph idx="5" type="body"/>
          </p:nvPr>
        </p:nvSpPr>
        <p:spPr>
          <a:xfrm>
            <a:off x="2955925" y="2297793"/>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
          <p:cNvSpPr txBox="1"/>
          <p:nvPr>
            <p:ph idx="6" type="body"/>
          </p:nvPr>
        </p:nvSpPr>
        <p:spPr>
          <a:xfrm>
            <a:off x="2384373" y="584190"/>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accent6"/>
              </a:buClr>
              <a:buSzPts val="1200"/>
              <a:buNone/>
              <a:defRPr b="1">
                <a:solidFill>
                  <a:schemeClr val="accent6"/>
                </a:solidFill>
              </a:defRPr>
            </a:lvl2pPr>
            <a:lvl3pPr indent="-304800" lvl="2" marL="1371600" algn="l">
              <a:lnSpc>
                <a:spcPct val="120000"/>
              </a:lnSpc>
              <a:spcBef>
                <a:spcPts val="500"/>
              </a:spcBef>
              <a:spcAft>
                <a:spcPts val="0"/>
              </a:spcAft>
              <a:buSzPts val="1200"/>
              <a:buChar char="•"/>
              <a:defRPr b="1">
                <a:solidFill>
                  <a:schemeClr val="accent6"/>
                </a:solidFill>
              </a:defRPr>
            </a:lvl3pPr>
            <a:lvl4pPr indent="-228600" lvl="3" marL="1828800" algn="l">
              <a:lnSpc>
                <a:spcPct val="120000"/>
              </a:lnSpc>
              <a:spcBef>
                <a:spcPts val="1200"/>
              </a:spcBef>
              <a:spcAft>
                <a:spcPts val="0"/>
              </a:spcAft>
              <a:buSzPts val="1000"/>
              <a:buNone/>
              <a:defRPr b="1">
                <a:solidFill>
                  <a:schemeClr val="accent6"/>
                </a:solidFill>
                <a:latin typeface="Arial"/>
                <a:ea typeface="Arial"/>
                <a:cs typeface="Arial"/>
                <a:sym typeface="Arial"/>
              </a:defRPr>
            </a:lvl4pPr>
            <a:lvl5pPr indent="-228600" lvl="4" marL="2286000" algn="l">
              <a:lnSpc>
                <a:spcPct val="120000"/>
              </a:lnSpc>
              <a:spcBef>
                <a:spcPts val="1200"/>
              </a:spcBef>
              <a:spcAft>
                <a:spcPts val="0"/>
              </a:spcAft>
              <a:buClr>
                <a:schemeClr val="accent6"/>
              </a:buClr>
              <a:buSzPts val="1000"/>
              <a:buNone/>
              <a:defRPr b="1">
                <a:solidFill>
                  <a:schemeClr val="accent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7" name="Google Shape;47;p5"/>
          <p:cNvSpPr txBox="1"/>
          <p:nvPr>
            <p:ph idx="7" type="body"/>
          </p:nvPr>
        </p:nvSpPr>
        <p:spPr>
          <a:xfrm>
            <a:off x="2384373" y="1154809"/>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8" name="Google Shape;48;p5"/>
          <p:cNvSpPr txBox="1"/>
          <p:nvPr>
            <p:ph idx="8" type="body"/>
          </p:nvPr>
        </p:nvSpPr>
        <p:spPr>
          <a:xfrm>
            <a:off x="2384373" y="1725428"/>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9" name="Google Shape;49;p5"/>
          <p:cNvSpPr txBox="1"/>
          <p:nvPr>
            <p:ph idx="9" type="body"/>
          </p:nvPr>
        </p:nvSpPr>
        <p:spPr>
          <a:xfrm>
            <a:off x="2384373" y="2296047"/>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0" name="Google Shape;50;p5"/>
          <p:cNvSpPr txBox="1"/>
          <p:nvPr>
            <p:ph idx="13" type="body"/>
          </p:nvPr>
        </p:nvSpPr>
        <p:spPr>
          <a:xfrm>
            <a:off x="2384373" y="2866666"/>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1" name="Google Shape;51;p5"/>
          <p:cNvSpPr txBox="1"/>
          <p:nvPr>
            <p:ph idx="14" type="body"/>
          </p:nvPr>
        </p:nvSpPr>
        <p:spPr>
          <a:xfrm>
            <a:off x="2955925" y="2868994"/>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5"/>
          <p:cNvSpPr txBox="1"/>
          <p:nvPr>
            <p:ph idx="15" type="body"/>
          </p:nvPr>
        </p:nvSpPr>
        <p:spPr>
          <a:xfrm>
            <a:off x="2384373" y="3437285"/>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3" name="Google Shape;53;p5"/>
          <p:cNvSpPr txBox="1"/>
          <p:nvPr>
            <p:ph idx="16" type="body"/>
          </p:nvPr>
        </p:nvSpPr>
        <p:spPr>
          <a:xfrm>
            <a:off x="2955925" y="3440195"/>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
          <p:cNvSpPr txBox="1"/>
          <p:nvPr>
            <p:ph idx="17" type="body"/>
          </p:nvPr>
        </p:nvSpPr>
        <p:spPr>
          <a:xfrm>
            <a:off x="2384373" y="4007904"/>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5" name="Google Shape;55;p5"/>
          <p:cNvSpPr txBox="1"/>
          <p:nvPr>
            <p:ph idx="18" type="body"/>
          </p:nvPr>
        </p:nvSpPr>
        <p:spPr>
          <a:xfrm>
            <a:off x="2955925" y="4011396"/>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
          <p:cNvSpPr txBox="1"/>
          <p:nvPr>
            <p:ph idx="19" type="body"/>
          </p:nvPr>
        </p:nvSpPr>
        <p:spPr>
          <a:xfrm>
            <a:off x="2384373" y="4578523"/>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7" name="Google Shape;57;p5"/>
          <p:cNvSpPr txBox="1"/>
          <p:nvPr>
            <p:ph idx="20" type="body"/>
          </p:nvPr>
        </p:nvSpPr>
        <p:spPr>
          <a:xfrm>
            <a:off x="2955925" y="4582597"/>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
          <p:cNvSpPr txBox="1"/>
          <p:nvPr>
            <p:ph idx="21" type="body"/>
          </p:nvPr>
        </p:nvSpPr>
        <p:spPr>
          <a:xfrm>
            <a:off x="2384373" y="5149142"/>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9" name="Google Shape;59;p5"/>
          <p:cNvSpPr txBox="1"/>
          <p:nvPr>
            <p:ph idx="22" type="body"/>
          </p:nvPr>
        </p:nvSpPr>
        <p:spPr>
          <a:xfrm>
            <a:off x="2955925" y="5153798"/>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1" name="Google Shape;61;p5"/>
          <p:cNvSpPr txBox="1"/>
          <p:nvPr>
            <p:ph idx="23" type="body"/>
          </p:nvPr>
        </p:nvSpPr>
        <p:spPr>
          <a:xfrm>
            <a:off x="2384373" y="5719762"/>
            <a:ext cx="568800"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accent1"/>
              </a:buClr>
              <a:buSzPts val="2400"/>
              <a:buNone/>
              <a:defRPr b="1" sz="2400">
                <a:solidFill>
                  <a:schemeClr val="accent1"/>
                </a:solidFill>
              </a:defRPr>
            </a:lvl2pPr>
            <a:lvl3pPr indent="-228600" lvl="2" marL="1371600" algn="l">
              <a:lnSpc>
                <a:spcPct val="120000"/>
              </a:lnSpc>
              <a:spcBef>
                <a:spcPts val="500"/>
              </a:spcBef>
              <a:spcAft>
                <a:spcPts val="0"/>
              </a:spcAft>
              <a:buSzPts val="2400"/>
              <a:buNone/>
              <a:defRPr b="1" sz="2400">
                <a:solidFill>
                  <a:schemeClr val="accent1"/>
                </a:solidFill>
              </a:defRPr>
            </a:lvl3pPr>
            <a:lvl4pPr indent="-228600" lvl="3" marL="1828800" algn="l">
              <a:lnSpc>
                <a:spcPct val="120000"/>
              </a:lnSpc>
              <a:spcBef>
                <a:spcPts val="1200"/>
              </a:spcBef>
              <a:spcAft>
                <a:spcPts val="0"/>
              </a:spcAft>
              <a:buSzPts val="2400"/>
              <a:buNone/>
              <a:defRPr b="1" sz="24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2400"/>
              <a:buNone/>
              <a:defRPr b="1" sz="24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62" name="Google Shape;62;p5"/>
          <p:cNvSpPr txBox="1"/>
          <p:nvPr>
            <p:ph idx="24" type="body"/>
          </p:nvPr>
        </p:nvSpPr>
        <p:spPr>
          <a:xfrm>
            <a:off x="2955925" y="5725000"/>
            <a:ext cx="3424238" cy="563562"/>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2"/>
              </a:buClr>
              <a:buSzPts val="1400"/>
              <a:buNone/>
              <a:defRPr sz="1400">
                <a:solidFill>
                  <a:schemeClr val="dk2"/>
                </a:solidFill>
              </a:defRPr>
            </a:lvl2pPr>
            <a:lvl3pPr indent="-228600" lvl="2" marL="1371600" algn="l">
              <a:lnSpc>
                <a:spcPct val="120000"/>
              </a:lnSpc>
              <a:spcBef>
                <a:spcPts val="500"/>
              </a:spcBef>
              <a:spcAft>
                <a:spcPts val="0"/>
              </a:spcAft>
              <a:buSzPts val="1400"/>
              <a:buNone/>
              <a:defRPr sz="1400">
                <a:solidFill>
                  <a:schemeClr val="dk2"/>
                </a:solidFill>
              </a:defRPr>
            </a:lvl3pPr>
            <a:lvl4pPr indent="-228600" lvl="3" marL="1828800" algn="l">
              <a:lnSpc>
                <a:spcPct val="120000"/>
              </a:lnSpc>
              <a:spcBef>
                <a:spcPts val="1200"/>
              </a:spcBef>
              <a:spcAft>
                <a:spcPts val="0"/>
              </a:spcAft>
              <a:buSzPts val="1400"/>
              <a:buNone/>
              <a:defRPr sz="1400">
                <a:solidFill>
                  <a:schemeClr val="dk2"/>
                </a:solidFill>
                <a:latin typeface="Arial"/>
                <a:ea typeface="Arial"/>
                <a:cs typeface="Arial"/>
                <a:sym typeface="Arial"/>
              </a:defRPr>
            </a:lvl4pPr>
            <a:lvl5pPr indent="-228600" lvl="4" marL="2286000" algn="l">
              <a:lnSpc>
                <a:spcPct val="120000"/>
              </a:lnSpc>
              <a:spcBef>
                <a:spcPts val="1200"/>
              </a:spcBef>
              <a:spcAft>
                <a:spcPts val="0"/>
              </a:spcAft>
              <a:buClr>
                <a:schemeClr val="dk2"/>
              </a:buClr>
              <a:buSzPts val="1400"/>
              <a:buNone/>
              <a:defRPr sz="1400">
                <a:solidFill>
                  <a:schemeClr val="dk2"/>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
          <p:cNvSpPr txBox="1"/>
          <p:nvPr>
            <p:ph idx="25" type="body"/>
          </p:nvPr>
        </p:nvSpPr>
        <p:spPr>
          <a:xfrm>
            <a:off x="6669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4" name="Google Shape;64;p5"/>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3">
  <p:cSld name="11_Audience x3">
    <p:spTree>
      <p:nvGrpSpPr>
        <p:cNvPr id="491" name="Shape 491"/>
        <p:cNvGrpSpPr/>
        <p:nvPr/>
      </p:nvGrpSpPr>
      <p:grpSpPr>
        <a:xfrm>
          <a:off x="0" y="0"/>
          <a:ext cx="0" cy="0"/>
          <a:chOff x="0" y="0"/>
          <a:chExt cx="0" cy="0"/>
        </a:xfrm>
      </p:grpSpPr>
      <p:sp>
        <p:nvSpPr>
          <p:cNvPr id="492" name="Google Shape;492;p41"/>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4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94" name="Google Shape;494;p41"/>
          <p:cNvSpPr/>
          <p:nvPr>
            <p:ph idx="2" type="pic"/>
          </p:nvPr>
        </p:nvSpPr>
        <p:spPr>
          <a:xfrm>
            <a:off x="2946400" y="1723760"/>
            <a:ext cx="22860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5" name="Google Shape;495;p41"/>
          <p:cNvSpPr/>
          <p:nvPr>
            <p:ph idx="3" type="pic"/>
          </p:nvPr>
        </p:nvSpPr>
        <p:spPr>
          <a:xfrm>
            <a:off x="5800725" y="1723760"/>
            <a:ext cx="22752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6" name="Google Shape;496;p41"/>
          <p:cNvSpPr/>
          <p:nvPr>
            <p:ph idx="4" type="pic"/>
          </p:nvPr>
        </p:nvSpPr>
        <p:spPr>
          <a:xfrm>
            <a:off x="8656636" y="1723760"/>
            <a:ext cx="2300289"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7" name="Google Shape;497;p41"/>
          <p:cNvSpPr txBox="1"/>
          <p:nvPr>
            <p:ph idx="1" type="body"/>
          </p:nvPr>
        </p:nvSpPr>
        <p:spPr>
          <a:xfrm>
            <a:off x="2946400"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41"/>
          <p:cNvSpPr txBox="1"/>
          <p:nvPr>
            <p:ph idx="5" type="body"/>
          </p:nvPr>
        </p:nvSpPr>
        <p:spPr>
          <a:xfrm>
            <a:off x="5800725"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41"/>
          <p:cNvSpPr txBox="1"/>
          <p:nvPr>
            <p:ph idx="6" type="body"/>
          </p:nvPr>
        </p:nvSpPr>
        <p:spPr>
          <a:xfrm>
            <a:off x="8656637" y="5147999"/>
            <a:ext cx="230028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41"/>
          <p:cNvSpPr txBox="1"/>
          <p:nvPr>
            <p:ph idx="7"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01" name="Google Shape;501;p41"/>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6">
  <p:cSld name="11_Audience x6">
    <p:spTree>
      <p:nvGrpSpPr>
        <p:cNvPr id="502" name="Shape 502"/>
        <p:cNvGrpSpPr/>
        <p:nvPr/>
      </p:nvGrpSpPr>
      <p:grpSpPr>
        <a:xfrm>
          <a:off x="0" y="0"/>
          <a:ext cx="0" cy="0"/>
          <a:chOff x="0" y="0"/>
          <a:chExt cx="0" cy="0"/>
        </a:xfrm>
      </p:grpSpPr>
      <p:sp>
        <p:nvSpPr>
          <p:cNvPr id="503" name="Google Shape;503;p42"/>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4" name="Google Shape;504;p4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05" name="Google Shape;505;p42"/>
          <p:cNvSpPr/>
          <p:nvPr>
            <p:ph idx="2" type="pic"/>
          </p:nvPr>
        </p:nvSpPr>
        <p:spPr>
          <a:xfrm>
            <a:off x="2946400" y="1138237"/>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6" name="Google Shape;506;p42"/>
          <p:cNvSpPr/>
          <p:nvPr>
            <p:ph idx="3" type="pic"/>
          </p:nvPr>
        </p:nvSpPr>
        <p:spPr>
          <a:xfrm>
            <a:off x="5800725" y="1138237"/>
            <a:ext cx="2298966"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7" name="Google Shape;507;p42"/>
          <p:cNvSpPr/>
          <p:nvPr>
            <p:ph idx="4" type="pic"/>
          </p:nvPr>
        </p:nvSpPr>
        <p:spPr>
          <a:xfrm>
            <a:off x="8656636" y="1138237"/>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8" name="Google Shape;508;p42"/>
          <p:cNvSpPr/>
          <p:nvPr>
            <p:ph idx="5" type="pic"/>
          </p:nvPr>
        </p:nvSpPr>
        <p:spPr>
          <a:xfrm>
            <a:off x="2946400" y="3429000"/>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9" name="Google Shape;509;p42"/>
          <p:cNvSpPr/>
          <p:nvPr>
            <p:ph idx="6" type="pic"/>
          </p:nvPr>
        </p:nvSpPr>
        <p:spPr>
          <a:xfrm>
            <a:off x="5800725" y="3429000"/>
            <a:ext cx="22860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0" name="Google Shape;510;p42"/>
          <p:cNvSpPr/>
          <p:nvPr>
            <p:ph idx="7" type="pic"/>
          </p:nvPr>
        </p:nvSpPr>
        <p:spPr>
          <a:xfrm>
            <a:off x="8656636" y="3429000"/>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 name="Google Shape;511;p42"/>
          <p:cNvSpPr txBox="1"/>
          <p:nvPr>
            <p:ph idx="1" type="body"/>
          </p:nvPr>
        </p:nvSpPr>
        <p:spPr>
          <a:xfrm>
            <a:off x="2946400" y="2864957"/>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42"/>
          <p:cNvSpPr txBox="1"/>
          <p:nvPr>
            <p:ph idx="8" type="body"/>
          </p:nvPr>
        </p:nvSpPr>
        <p:spPr>
          <a:xfrm>
            <a:off x="5800725" y="2864957"/>
            <a:ext cx="2298966"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42"/>
          <p:cNvSpPr txBox="1"/>
          <p:nvPr>
            <p:ph idx="9" type="body"/>
          </p:nvPr>
        </p:nvSpPr>
        <p:spPr>
          <a:xfrm>
            <a:off x="8656637" y="2864957"/>
            <a:ext cx="235490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42"/>
          <p:cNvSpPr txBox="1"/>
          <p:nvPr>
            <p:ph idx="13" type="body"/>
          </p:nvPr>
        </p:nvSpPr>
        <p:spPr>
          <a:xfrm>
            <a:off x="2946400"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42"/>
          <p:cNvSpPr txBox="1"/>
          <p:nvPr>
            <p:ph idx="14" type="body"/>
          </p:nvPr>
        </p:nvSpPr>
        <p:spPr>
          <a:xfrm>
            <a:off x="5800725"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6" name="Google Shape;516;p42"/>
          <p:cNvSpPr txBox="1"/>
          <p:nvPr>
            <p:ph idx="15" type="body"/>
          </p:nvPr>
        </p:nvSpPr>
        <p:spPr>
          <a:xfrm>
            <a:off x="8656637" y="5165343"/>
            <a:ext cx="2354908"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42"/>
          <p:cNvSpPr txBox="1"/>
          <p:nvPr>
            <p:ph idx="1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18" name="Google Shape;518;p4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Persona Opt.C">
  <p:cSld name="11_Audience Persona Opt.C">
    <p:spTree>
      <p:nvGrpSpPr>
        <p:cNvPr id="519" name="Shape 519"/>
        <p:cNvGrpSpPr/>
        <p:nvPr/>
      </p:nvGrpSpPr>
      <p:grpSpPr>
        <a:xfrm>
          <a:off x="0" y="0"/>
          <a:ext cx="0" cy="0"/>
          <a:chOff x="0" y="0"/>
          <a:chExt cx="0" cy="0"/>
        </a:xfrm>
      </p:grpSpPr>
      <p:sp>
        <p:nvSpPr>
          <p:cNvPr id="520" name="Google Shape;520;p43"/>
          <p:cNvSpPr/>
          <p:nvPr/>
        </p:nvSpPr>
        <p:spPr>
          <a:xfrm>
            <a:off x="6946788" y="1"/>
            <a:ext cx="5245211" cy="68579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 name="Google Shape;521;p43"/>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522" name="Google Shape;522;p4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23" name="Google Shape;523;p43"/>
          <p:cNvSpPr txBox="1"/>
          <p:nvPr>
            <p:ph type="title"/>
          </p:nvPr>
        </p:nvSpPr>
        <p:spPr>
          <a:xfrm>
            <a:off x="662753" y="568325"/>
            <a:ext cx="5719762" cy="113823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4" name="Google Shape;524;p43"/>
          <p:cNvSpPr/>
          <p:nvPr>
            <p:ph idx="2" type="pic"/>
          </p:nvPr>
        </p:nvSpPr>
        <p:spPr>
          <a:xfrm>
            <a:off x="7512844" y="1152528"/>
            <a:ext cx="3452131" cy="2840036"/>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5" name="Google Shape;525;p43"/>
          <p:cNvSpPr txBox="1"/>
          <p:nvPr>
            <p:ph idx="1" type="body"/>
          </p:nvPr>
        </p:nvSpPr>
        <p:spPr>
          <a:xfrm>
            <a:off x="662753" y="3428601"/>
            <a:ext cx="1706563" cy="2302679"/>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43"/>
          <p:cNvSpPr txBox="1"/>
          <p:nvPr>
            <p:ph idx="3" type="body"/>
          </p:nvPr>
        </p:nvSpPr>
        <p:spPr>
          <a:xfrm>
            <a:off x="2381250" y="3429001"/>
            <a:ext cx="1712912" cy="2301872"/>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43"/>
          <p:cNvSpPr txBox="1"/>
          <p:nvPr>
            <p:ph idx="4" type="body"/>
          </p:nvPr>
        </p:nvSpPr>
        <p:spPr>
          <a:xfrm>
            <a:off x="4094163" y="3428602"/>
            <a:ext cx="1719976" cy="230268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00"/>
              <a:buNone/>
              <a:defRPr sz="100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8" name="Google Shape;528;p43"/>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529" name="Google Shape;529;p43"/>
          <p:cNvSpPr txBox="1"/>
          <p:nvPr>
            <p:ph idx="5" type="body"/>
          </p:nvPr>
        </p:nvSpPr>
        <p:spPr>
          <a:xfrm>
            <a:off x="7512051" y="4562474"/>
            <a:ext cx="1712912" cy="1731961"/>
          </a:xfrm>
          <a:prstGeom prst="rect">
            <a:avLst/>
          </a:prstGeom>
          <a:noFill/>
          <a:ln>
            <a:noFill/>
          </a:ln>
        </p:spPr>
        <p:txBody>
          <a:bodyPr anchorCtr="0" anchor="t" bIns="0" lIns="0" spcFirstLastPara="1" rIns="144000" wrap="square" tIns="0">
            <a:noAutofit/>
          </a:bodyPr>
          <a:lstStyle>
            <a:lvl1pPr indent="-228600" lvl="0" marL="457200" algn="l">
              <a:lnSpc>
                <a:spcPct val="100000"/>
              </a:lnSpc>
              <a:spcBef>
                <a:spcPts val="1200"/>
              </a:spcBef>
              <a:spcAft>
                <a:spcPts val="0"/>
              </a:spcAft>
              <a:buClr>
                <a:schemeClr val="dk2"/>
              </a:buClr>
              <a:buSzPts val="4400"/>
              <a:buNone/>
              <a:defRPr sz="4400">
                <a:solidFill>
                  <a:schemeClr val="dk2"/>
                </a:solidFill>
              </a:defRPr>
            </a:lvl1pPr>
            <a:lvl2pPr indent="-228600" lvl="1" marL="914400" algn="l">
              <a:lnSpc>
                <a:spcPct val="100000"/>
              </a:lnSpc>
              <a:spcBef>
                <a:spcPts val="0"/>
              </a:spcBef>
              <a:spcAft>
                <a:spcPts val="0"/>
              </a:spcAft>
              <a:buClr>
                <a:schemeClr val="lt1"/>
              </a:buClr>
              <a:buSzPts val="1050"/>
              <a:buNone/>
              <a:defRPr sz="1050">
                <a:solidFill>
                  <a:schemeClr val="lt1"/>
                </a:solidFill>
              </a:defRPr>
            </a:lvl2pPr>
            <a:lvl3pPr indent="-292100" lvl="2" marL="1371600" algn="l">
              <a:lnSpc>
                <a:spcPct val="120000"/>
              </a:lnSpc>
              <a:spcBef>
                <a:spcPts val="500"/>
              </a:spcBef>
              <a:spcAft>
                <a:spcPts val="0"/>
              </a:spcAft>
              <a:buClr>
                <a:schemeClr val="lt1"/>
              </a:buClr>
              <a:buSzPts val="1000"/>
              <a:buChar char="•"/>
              <a:defRPr sz="1000">
                <a:solidFill>
                  <a:schemeClr val="lt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43"/>
          <p:cNvSpPr txBox="1"/>
          <p:nvPr>
            <p:ph idx="6" type="body"/>
          </p:nvPr>
        </p:nvSpPr>
        <p:spPr>
          <a:xfrm>
            <a:off x="662753" y="1721245"/>
            <a:ext cx="5721638" cy="1692275"/>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43"/>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32" name="Google Shape;532;p43"/>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Opt.A">
  <p:cSld name="13_Ad Placement Desktop Opt.A">
    <p:spTree>
      <p:nvGrpSpPr>
        <p:cNvPr id="533" name="Shape 533"/>
        <p:cNvGrpSpPr/>
        <p:nvPr/>
      </p:nvGrpSpPr>
      <p:grpSpPr>
        <a:xfrm>
          <a:off x="0" y="0"/>
          <a:ext cx="0" cy="0"/>
          <a:chOff x="0" y="0"/>
          <a:chExt cx="0" cy="0"/>
        </a:xfrm>
      </p:grpSpPr>
      <p:sp>
        <p:nvSpPr>
          <p:cNvPr id="534" name="Google Shape;534;p44"/>
          <p:cNvSpPr txBox="1"/>
          <p:nvPr>
            <p:ph type="title"/>
          </p:nvPr>
        </p:nvSpPr>
        <p:spPr>
          <a:xfrm>
            <a:off x="669600" y="1152527"/>
            <a:ext cx="3435795" cy="170179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5" name="Google Shape;535;p4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36" name="Google Shape;536;p44"/>
          <p:cNvSpPr txBox="1"/>
          <p:nvPr>
            <p:ph idx="1" type="body"/>
          </p:nvPr>
        </p:nvSpPr>
        <p:spPr>
          <a:xfrm>
            <a:off x="669600" y="3424238"/>
            <a:ext cx="3433763" cy="2849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37" name="Google Shape;537;p44"/>
          <p:cNvGrpSpPr/>
          <p:nvPr/>
        </p:nvGrpSpPr>
        <p:grpSpPr>
          <a:xfrm>
            <a:off x="4629213" y="1706563"/>
            <a:ext cx="6870482" cy="3994596"/>
            <a:chOff x="4629213" y="1706563"/>
            <a:chExt cx="6870482" cy="3994596"/>
          </a:xfrm>
        </p:grpSpPr>
        <p:sp>
          <p:nvSpPr>
            <p:cNvPr id="538" name="Google Shape;538;p4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4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4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4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42" name="Google Shape;542;p44"/>
          <p:cNvSpPr/>
          <p:nvPr>
            <p:ph idx="2" type="pic"/>
          </p:nvPr>
        </p:nvSpPr>
        <p:spPr>
          <a:xfrm>
            <a:off x="5434783" y="1924407"/>
            <a:ext cx="5282836" cy="3344172"/>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3" name="Google Shape;543;p44"/>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44" name="Google Shape;544;p44"/>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Mobile Opt.A ">
  <p:cSld name="13_Ad Placement Desktop Opt.A_2">
    <p:spTree>
      <p:nvGrpSpPr>
        <p:cNvPr id="545" name="Shape 545"/>
        <p:cNvGrpSpPr/>
        <p:nvPr/>
      </p:nvGrpSpPr>
      <p:grpSpPr>
        <a:xfrm>
          <a:off x="0" y="0"/>
          <a:ext cx="0" cy="0"/>
          <a:chOff x="0" y="0"/>
          <a:chExt cx="0" cy="0"/>
        </a:xfrm>
      </p:grpSpPr>
      <p:sp>
        <p:nvSpPr>
          <p:cNvPr id="546" name="Google Shape;546;p45"/>
          <p:cNvSpPr txBox="1"/>
          <p:nvPr>
            <p:ph type="title"/>
          </p:nvPr>
        </p:nvSpPr>
        <p:spPr>
          <a:xfrm>
            <a:off x="669600" y="1152527"/>
            <a:ext cx="3435900" cy="1701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7" name="Google Shape;547;p45"/>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rgbClr val="DC3B06"/>
                </a:solidFill>
                <a:latin typeface="Courier New"/>
                <a:ea typeface="Courier New"/>
                <a:cs typeface="Courier New"/>
                <a:sym typeface="Courier New"/>
              </a:defRPr>
            </a:lvl1pPr>
            <a:lvl2pPr indent="0" lvl="1" marL="0" rtl="0" algn="l">
              <a:spcBef>
                <a:spcPts val="0"/>
              </a:spcBef>
              <a:buNone/>
              <a:defRPr sz="900">
                <a:solidFill>
                  <a:srgbClr val="DC3B06"/>
                </a:solidFill>
                <a:latin typeface="Courier New"/>
                <a:ea typeface="Courier New"/>
                <a:cs typeface="Courier New"/>
                <a:sym typeface="Courier New"/>
              </a:defRPr>
            </a:lvl2pPr>
            <a:lvl3pPr indent="0" lvl="2" marL="0" rtl="0" algn="l">
              <a:spcBef>
                <a:spcPts val="0"/>
              </a:spcBef>
              <a:buNone/>
              <a:defRPr sz="900">
                <a:solidFill>
                  <a:srgbClr val="DC3B06"/>
                </a:solidFill>
                <a:latin typeface="Courier New"/>
                <a:ea typeface="Courier New"/>
                <a:cs typeface="Courier New"/>
                <a:sym typeface="Courier New"/>
              </a:defRPr>
            </a:lvl3pPr>
            <a:lvl4pPr indent="0" lvl="3" marL="0" rtl="0" algn="l">
              <a:spcBef>
                <a:spcPts val="0"/>
              </a:spcBef>
              <a:buNone/>
              <a:defRPr sz="900">
                <a:solidFill>
                  <a:srgbClr val="DC3B06"/>
                </a:solidFill>
                <a:latin typeface="Courier New"/>
                <a:ea typeface="Courier New"/>
                <a:cs typeface="Courier New"/>
                <a:sym typeface="Courier New"/>
              </a:defRPr>
            </a:lvl4pPr>
            <a:lvl5pPr indent="0" lvl="4" marL="0" rtl="0" algn="l">
              <a:spcBef>
                <a:spcPts val="0"/>
              </a:spcBef>
              <a:buNone/>
              <a:defRPr sz="900">
                <a:solidFill>
                  <a:srgbClr val="DC3B06"/>
                </a:solidFill>
                <a:latin typeface="Courier New"/>
                <a:ea typeface="Courier New"/>
                <a:cs typeface="Courier New"/>
                <a:sym typeface="Courier New"/>
              </a:defRPr>
            </a:lvl5pPr>
            <a:lvl6pPr indent="0" lvl="5" marL="0" rtl="0" algn="l">
              <a:spcBef>
                <a:spcPts val="0"/>
              </a:spcBef>
              <a:buNone/>
              <a:defRPr sz="900">
                <a:solidFill>
                  <a:srgbClr val="DC3B06"/>
                </a:solidFill>
                <a:latin typeface="Courier New"/>
                <a:ea typeface="Courier New"/>
                <a:cs typeface="Courier New"/>
                <a:sym typeface="Courier New"/>
              </a:defRPr>
            </a:lvl6pPr>
            <a:lvl7pPr indent="0" lvl="6" marL="0" rtl="0" algn="l">
              <a:spcBef>
                <a:spcPts val="0"/>
              </a:spcBef>
              <a:buNone/>
              <a:defRPr sz="900">
                <a:solidFill>
                  <a:srgbClr val="DC3B06"/>
                </a:solidFill>
                <a:latin typeface="Courier New"/>
                <a:ea typeface="Courier New"/>
                <a:cs typeface="Courier New"/>
                <a:sym typeface="Courier New"/>
              </a:defRPr>
            </a:lvl7pPr>
            <a:lvl8pPr indent="0" lvl="7" marL="0" rtl="0" algn="l">
              <a:spcBef>
                <a:spcPts val="0"/>
              </a:spcBef>
              <a:buNone/>
              <a:defRPr sz="900">
                <a:solidFill>
                  <a:srgbClr val="DC3B06"/>
                </a:solidFill>
                <a:latin typeface="Courier New"/>
                <a:ea typeface="Courier New"/>
                <a:cs typeface="Courier New"/>
                <a:sym typeface="Courier New"/>
              </a:defRPr>
            </a:lvl8pPr>
            <a:lvl9pPr indent="0" lvl="8" marL="0" rt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48" name="Google Shape;548;p45"/>
          <p:cNvSpPr txBox="1"/>
          <p:nvPr>
            <p:ph idx="1" type="body"/>
          </p:nvPr>
        </p:nvSpPr>
        <p:spPr>
          <a:xfrm>
            <a:off x="669600" y="3424238"/>
            <a:ext cx="3433800" cy="2849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49" name="Google Shape;549;p45"/>
          <p:cNvSpPr txBox="1"/>
          <p:nvPr>
            <p:ph idx="2"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50" name="Google Shape;550;p45"/>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Mobile Opt.B">
  <p:cSld name="13_Ad Placement Desktop Opt.A_2_1">
    <p:spTree>
      <p:nvGrpSpPr>
        <p:cNvPr id="551" name="Shape 551"/>
        <p:cNvGrpSpPr/>
        <p:nvPr/>
      </p:nvGrpSpPr>
      <p:grpSpPr>
        <a:xfrm>
          <a:off x="0" y="0"/>
          <a:ext cx="0" cy="0"/>
          <a:chOff x="0" y="0"/>
          <a:chExt cx="0" cy="0"/>
        </a:xfrm>
      </p:grpSpPr>
      <p:sp>
        <p:nvSpPr>
          <p:cNvPr id="552" name="Google Shape;552;p46"/>
          <p:cNvSpPr txBox="1"/>
          <p:nvPr>
            <p:ph type="title"/>
          </p:nvPr>
        </p:nvSpPr>
        <p:spPr>
          <a:xfrm>
            <a:off x="669600" y="1152527"/>
            <a:ext cx="3435900" cy="1701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3" name="Google Shape;553;p46"/>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rgbClr val="DC3B06"/>
                </a:solidFill>
                <a:latin typeface="Courier New"/>
                <a:ea typeface="Courier New"/>
                <a:cs typeface="Courier New"/>
                <a:sym typeface="Courier New"/>
              </a:defRPr>
            </a:lvl1pPr>
            <a:lvl2pPr indent="0" lvl="1" marL="0" rtl="0" algn="l">
              <a:spcBef>
                <a:spcPts val="0"/>
              </a:spcBef>
              <a:buNone/>
              <a:defRPr sz="900">
                <a:solidFill>
                  <a:srgbClr val="DC3B06"/>
                </a:solidFill>
                <a:latin typeface="Courier New"/>
                <a:ea typeface="Courier New"/>
                <a:cs typeface="Courier New"/>
                <a:sym typeface="Courier New"/>
              </a:defRPr>
            </a:lvl2pPr>
            <a:lvl3pPr indent="0" lvl="2" marL="0" rtl="0" algn="l">
              <a:spcBef>
                <a:spcPts val="0"/>
              </a:spcBef>
              <a:buNone/>
              <a:defRPr sz="900">
                <a:solidFill>
                  <a:srgbClr val="DC3B06"/>
                </a:solidFill>
                <a:latin typeface="Courier New"/>
                <a:ea typeface="Courier New"/>
                <a:cs typeface="Courier New"/>
                <a:sym typeface="Courier New"/>
              </a:defRPr>
            </a:lvl3pPr>
            <a:lvl4pPr indent="0" lvl="3" marL="0" rtl="0" algn="l">
              <a:spcBef>
                <a:spcPts val="0"/>
              </a:spcBef>
              <a:buNone/>
              <a:defRPr sz="900">
                <a:solidFill>
                  <a:srgbClr val="DC3B06"/>
                </a:solidFill>
                <a:latin typeface="Courier New"/>
                <a:ea typeface="Courier New"/>
                <a:cs typeface="Courier New"/>
                <a:sym typeface="Courier New"/>
              </a:defRPr>
            </a:lvl4pPr>
            <a:lvl5pPr indent="0" lvl="4" marL="0" rtl="0" algn="l">
              <a:spcBef>
                <a:spcPts val="0"/>
              </a:spcBef>
              <a:buNone/>
              <a:defRPr sz="900">
                <a:solidFill>
                  <a:srgbClr val="DC3B06"/>
                </a:solidFill>
                <a:latin typeface="Courier New"/>
                <a:ea typeface="Courier New"/>
                <a:cs typeface="Courier New"/>
                <a:sym typeface="Courier New"/>
              </a:defRPr>
            </a:lvl5pPr>
            <a:lvl6pPr indent="0" lvl="5" marL="0" rtl="0" algn="l">
              <a:spcBef>
                <a:spcPts val="0"/>
              </a:spcBef>
              <a:buNone/>
              <a:defRPr sz="900">
                <a:solidFill>
                  <a:srgbClr val="DC3B06"/>
                </a:solidFill>
                <a:latin typeface="Courier New"/>
                <a:ea typeface="Courier New"/>
                <a:cs typeface="Courier New"/>
                <a:sym typeface="Courier New"/>
              </a:defRPr>
            </a:lvl6pPr>
            <a:lvl7pPr indent="0" lvl="6" marL="0" rtl="0" algn="l">
              <a:spcBef>
                <a:spcPts val="0"/>
              </a:spcBef>
              <a:buNone/>
              <a:defRPr sz="900">
                <a:solidFill>
                  <a:srgbClr val="DC3B06"/>
                </a:solidFill>
                <a:latin typeface="Courier New"/>
                <a:ea typeface="Courier New"/>
                <a:cs typeface="Courier New"/>
                <a:sym typeface="Courier New"/>
              </a:defRPr>
            </a:lvl7pPr>
            <a:lvl8pPr indent="0" lvl="7" marL="0" rtl="0" algn="l">
              <a:spcBef>
                <a:spcPts val="0"/>
              </a:spcBef>
              <a:buNone/>
              <a:defRPr sz="900">
                <a:solidFill>
                  <a:srgbClr val="DC3B06"/>
                </a:solidFill>
                <a:latin typeface="Courier New"/>
                <a:ea typeface="Courier New"/>
                <a:cs typeface="Courier New"/>
                <a:sym typeface="Courier New"/>
              </a:defRPr>
            </a:lvl8pPr>
            <a:lvl9pPr indent="0" lvl="8" marL="0" rt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54" name="Google Shape;554;p46"/>
          <p:cNvSpPr txBox="1"/>
          <p:nvPr>
            <p:ph idx="1" type="body"/>
          </p:nvPr>
        </p:nvSpPr>
        <p:spPr>
          <a:xfrm>
            <a:off x="669600" y="3424238"/>
            <a:ext cx="3433800" cy="2849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55" name="Google Shape;555;p46"/>
          <p:cNvSpPr txBox="1"/>
          <p:nvPr>
            <p:ph idx="2"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56" name="Google Shape;556;p46"/>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Opt.A 1">
  <p:cSld name="13_Ad Placement Desktop Opt.A_1">
    <p:spTree>
      <p:nvGrpSpPr>
        <p:cNvPr id="557" name="Shape 557"/>
        <p:cNvGrpSpPr/>
        <p:nvPr/>
      </p:nvGrpSpPr>
      <p:grpSpPr>
        <a:xfrm>
          <a:off x="0" y="0"/>
          <a:ext cx="0" cy="0"/>
          <a:chOff x="0" y="0"/>
          <a:chExt cx="0" cy="0"/>
        </a:xfrm>
      </p:grpSpPr>
      <p:sp>
        <p:nvSpPr>
          <p:cNvPr id="558" name="Google Shape;558;p47"/>
          <p:cNvSpPr txBox="1"/>
          <p:nvPr>
            <p:ph type="title"/>
          </p:nvPr>
        </p:nvSpPr>
        <p:spPr>
          <a:xfrm>
            <a:off x="669600" y="1152527"/>
            <a:ext cx="3435900" cy="1701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9" name="Google Shape;559;p47"/>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rgbClr val="DC3B06"/>
                </a:solidFill>
                <a:latin typeface="Courier New"/>
                <a:ea typeface="Courier New"/>
                <a:cs typeface="Courier New"/>
                <a:sym typeface="Courier New"/>
              </a:defRPr>
            </a:lvl1pPr>
            <a:lvl2pPr indent="0" lvl="1" marL="0" rtl="0" algn="l">
              <a:spcBef>
                <a:spcPts val="0"/>
              </a:spcBef>
              <a:buNone/>
              <a:defRPr sz="900">
                <a:solidFill>
                  <a:srgbClr val="DC3B06"/>
                </a:solidFill>
                <a:latin typeface="Courier New"/>
                <a:ea typeface="Courier New"/>
                <a:cs typeface="Courier New"/>
                <a:sym typeface="Courier New"/>
              </a:defRPr>
            </a:lvl2pPr>
            <a:lvl3pPr indent="0" lvl="2" marL="0" rtl="0" algn="l">
              <a:spcBef>
                <a:spcPts val="0"/>
              </a:spcBef>
              <a:buNone/>
              <a:defRPr sz="900">
                <a:solidFill>
                  <a:srgbClr val="DC3B06"/>
                </a:solidFill>
                <a:latin typeface="Courier New"/>
                <a:ea typeface="Courier New"/>
                <a:cs typeface="Courier New"/>
                <a:sym typeface="Courier New"/>
              </a:defRPr>
            </a:lvl3pPr>
            <a:lvl4pPr indent="0" lvl="3" marL="0" rtl="0" algn="l">
              <a:spcBef>
                <a:spcPts val="0"/>
              </a:spcBef>
              <a:buNone/>
              <a:defRPr sz="900">
                <a:solidFill>
                  <a:srgbClr val="DC3B06"/>
                </a:solidFill>
                <a:latin typeface="Courier New"/>
                <a:ea typeface="Courier New"/>
                <a:cs typeface="Courier New"/>
                <a:sym typeface="Courier New"/>
              </a:defRPr>
            </a:lvl4pPr>
            <a:lvl5pPr indent="0" lvl="4" marL="0" rtl="0" algn="l">
              <a:spcBef>
                <a:spcPts val="0"/>
              </a:spcBef>
              <a:buNone/>
              <a:defRPr sz="900">
                <a:solidFill>
                  <a:srgbClr val="DC3B06"/>
                </a:solidFill>
                <a:latin typeface="Courier New"/>
                <a:ea typeface="Courier New"/>
                <a:cs typeface="Courier New"/>
                <a:sym typeface="Courier New"/>
              </a:defRPr>
            </a:lvl5pPr>
            <a:lvl6pPr indent="0" lvl="5" marL="0" rtl="0" algn="l">
              <a:spcBef>
                <a:spcPts val="0"/>
              </a:spcBef>
              <a:buNone/>
              <a:defRPr sz="900">
                <a:solidFill>
                  <a:srgbClr val="DC3B06"/>
                </a:solidFill>
                <a:latin typeface="Courier New"/>
                <a:ea typeface="Courier New"/>
                <a:cs typeface="Courier New"/>
                <a:sym typeface="Courier New"/>
              </a:defRPr>
            </a:lvl6pPr>
            <a:lvl7pPr indent="0" lvl="6" marL="0" rtl="0" algn="l">
              <a:spcBef>
                <a:spcPts val="0"/>
              </a:spcBef>
              <a:buNone/>
              <a:defRPr sz="900">
                <a:solidFill>
                  <a:srgbClr val="DC3B06"/>
                </a:solidFill>
                <a:latin typeface="Courier New"/>
                <a:ea typeface="Courier New"/>
                <a:cs typeface="Courier New"/>
                <a:sym typeface="Courier New"/>
              </a:defRPr>
            </a:lvl7pPr>
            <a:lvl8pPr indent="0" lvl="7" marL="0" rtl="0" algn="l">
              <a:spcBef>
                <a:spcPts val="0"/>
              </a:spcBef>
              <a:buNone/>
              <a:defRPr sz="900">
                <a:solidFill>
                  <a:srgbClr val="DC3B06"/>
                </a:solidFill>
                <a:latin typeface="Courier New"/>
                <a:ea typeface="Courier New"/>
                <a:cs typeface="Courier New"/>
                <a:sym typeface="Courier New"/>
              </a:defRPr>
            </a:lvl8pPr>
            <a:lvl9pPr indent="0" lvl="8" marL="0" rt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60" name="Google Shape;560;p47"/>
          <p:cNvSpPr txBox="1"/>
          <p:nvPr>
            <p:ph idx="1" type="body"/>
          </p:nvPr>
        </p:nvSpPr>
        <p:spPr>
          <a:xfrm>
            <a:off x="669600" y="3424238"/>
            <a:ext cx="3433800" cy="2849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561" name="Google Shape;561;p47"/>
          <p:cNvGrpSpPr/>
          <p:nvPr/>
        </p:nvGrpSpPr>
        <p:grpSpPr>
          <a:xfrm>
            <a:off x="4629213" y="1706563"/>
            <a:ext cx="6875763" cy="3994710"/>
            <a:chOff x="4629213" y="1706563"/>
            <a:chExt cx="6875763" cy="3994710"/>
          </a:xfrm>
        </p:grpSpPr>
        <p:sp>
          <p:nvSpPr>
            <p:cNvPr id="562" name="Google Shape;562;p47"/>
            <p:cNvSpPr/>
            <p:nvPr/>
          </p:nvSpPr>
          <p:spPr>
            <a:xfrm>
              <a:off x="4629213" y="5634025"/>
              <a:ext cx="6875763" cy="67248"/>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47"/>
            <p:cNvSpPr/>
            <p:nvPr/>
          </p:nvSpPr>
          <p:spPr>
            <a:xfrm>
              <a:off x="5273121" y="5129290"/>
              <a:ext cx="5587011" cy="377884"/>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47"/>
            <p:cNvSpPr/>
            <p:nvPr/>
          </p:nvSpPr>
          <p:spPr>
            <a:xfrm>
              <a:off x="5273198" y="1706563"/>
              <a:ext cx="5586804" cy="3693361"/>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47"/>
            <p:cNvSpPr/>
            <p:nvPr/>
          </p:nvSpPr>
          <p:spPr>
            <a:xfrm>
              <a:off x="4629213" y="5504421"/>
              <a:ext cx="6870600" cy="135900"/>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66" name="Google Shape;566;p47"/>
          <p:cNvSpPr/>
          <p:nvPr>
            <p:ph idx="2" type="pic"/>
          </p:nvPr>
        </p:nvSpPr>
        <p:spPr>
          <a:xfrm>
            <a:off x="5434783" y="1924407"/>
            <a:ext cx="5282700" cy="33441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7" name="Google Shape;567;p47"/>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68" name="Google Shape;568;p47"/>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and Mobile">
  <p:cSld name="13_Ad Placement Desktop Opt.A_1_1">
    <p:spTree>
      <p:nvGrpSpPr>
        <p:cNvPr id="569" name="Shape 569"/>
        <p:cNvGrpSpPr/>
        <p:nvPr/>
      </p:nvGrpSpPr>
      <p:grpSpPr>
        <a:xfrm>
          <a:off x="0" y="0"/>
          <a:ext cx="0" cy="0"/>
          <a:chOff x="0" y="0"/>
          <a:chExt cx="0" cy="0"/>
        </a:xfrm>
      </p:grpSpPr>
      <p:sp>
        <p:nvSpPr>
          <p:cNvPr id="570" name="Google Shape;570;p48"/>
          <p:cNvSpPr txBox="1"/>
          <p:nvPr>
            <p:ph type="title"/>
          </p:nvPr>
        </p:nvSpPr>
        <p:spPr>
          <a:xfrm>
            <a:off x="669600" y="1152527"/>
            <a:ext cx="3435900" cy="17019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2"/>
              </a:buClr>
              <a:buSzPts val="3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48"/>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sz="900">
                <a:solidFill>
                  <a:srgbClr val="DC3B06"/>
                </a:solidFill>
                <a:latin typeface="Courier New"/>
                <a:ea typeface="Courier New"/>
                <a:cs typeface="Courier New"/>
                <a:sym typeface="Courier New"/>
              </a:defRPr>
            </a:lvl1pPr>
            <a:lvl2pPr indent="0" lvl="1" marL="0" rtl="0" algn="l">
              <a:spcBef>
                <a:spcPts val="0"/>
              </a:spcBef>
              <a:buNone/>
              <a:defRPr sz="900">
                <a:solidFill>
                  <a:srgbClr val="DC3B06"/>
                </a:solidFill>
                <a:latin typeface="Courier New"/>
                <a:ea typeface="Courier New"/>
                <a:cs typeface="Courier New"/>
                <a:sym typeface="Courier New"/>
              </a:defRPr>
            </a:lvl2pPr>
            <a:lvl3pPr indent="0" lvl="2" marL="0" rtl="0" algn="l">
              <a:spcBef>
                <a:spcPts val="0"/>
              </a:spcBef>
              <a:buNone/>
              <a:defRPr sz="900">
                <a:solidFill>
                  <a:srgbClr val="DC3B06"/>
                </a:solidFill>
                <a:latin typeface="Courier New"/>
                <a:ea typeface="Courier New"/>
                <a:cs typeface="Courier New"/>
                <a:sym typeface="Courier New"/>
              </a:defRPr>
            </a:lvl3pPr>
            <a:lvl4pPr indent="0" lvl="3" marL="0" rtl="0" algn="l">
              <a:spcBef>
                <a:spcPts val="0"/>
              </a:spcBef>
              <a:buNone/>
              <a:defRPr sz="900">
                <a:solidFill>
                  <a:srgbClr val="DC3B06"/>
                </a:solidFill>
                <a:latin typeface="Courier New"/>
                <a:ea typeface="Courier New"/>
                <a:cs typeface="Courier New"/>
                <a:sym typeface="Courier New"/>
              </a:defRPr>
            </a:lvl4pPr>
            <a:lvl5pPr indent="0" lvl="4" marL="0" rtl="0" algn="l">
              <a:spcBef>
                <a:spcPts val="0"/>
              </a:spcBef>
              <a:buNone/>
              <a:defRPr sz="900">
                <a:solidFill>
                  <a:srgbClr val="DC3B06"/>
                </a:solidFill>
                <a:latin typeface="Courier New"/>
                <a:ea typeface="Courier New"/>
                <a:cs typeface="Courier New"/>
                <a:sym typeface="Courier New"/>
              </a:defRPr>
            </a:lvl5pPr>
            <a:lvl6pPr indent="0" lvl="5" marL="0" rtl="0" algn="l">
              <a:spcBef>
                <a:spcPts val="0"/>
              </a:spcBef>
              <a:buNone/>
              <a:defRPr sz="900">
                <a:solidFill>
                  <a:srgbClr val="DC3B06"/>
                </a:solidFill>
                <a:latin typeface="Courier New"/>
                <a:ea typeface="Courier New"/>
                <a:cs typeface="Courier New"/>
                <a:sym typeface="Courier New"/>
              </a:defRPr>
            </a:lvl6pPr>
            <a:lvl7pPr indent="0" lvl="6" marL="0" rtl="0" algn="l">
              <a:spcBef>
                <a:spcPts val="0"/>
              </a:spcBef>
              <a:buNone/>
              <a:defRPr sz="900">
                <a:solidFill>
                  <a:srgbClr val="DC3B06"/>
                </a:solidFill>
                <a:latin typeface="Courier New"/>
                <a:ea typeface="Courier New"/>
                <a:cs typeface="Courier New"/>
                <a:sym typeface="Courier New"/>
              </a:defRPr>
            </a:lvl7pPr>
            <a:lvl8pPr indent="0" lvl="7" marL="0" rtl="0" algn="l">
              <a:spcBef>
                <a:spcPts val="0"/>
              </a:spcBef>
              <a:buNone/>
              <a:defRPr sz="900">
                <a:solidFill>
                  <a:srgbClr val="DC3B06"/>
                </a:solidFill>
                <a:latin typeface="Courier New"/>
                <a:ea typeface="Courier New"/>
                <a:cs typeface="Courier New"/>
                <a:sym typeface="Courier New"/>
              </a:defRPr>
            </a:lvl8pPr>
            <a:lvl9pPr indent="0" lvl="8" marL="0" rt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72" name="Google Shape;572;p48"/>
          <p:cNvSpPr txBox="1"/>
          <p:nvPr>
            <p:ph idx="1" type="body"/>
          </p:nvPr>
        </p:nvSpPr>
        <p:spPr>
          <a:xfrm>
            <a:off x="669600" y="3424238"/>
            <a:ext cx="3433800" cy="28497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573" name="Google Shape;573;p48"/>
          <p:cNvGrpSpPr/>
          <p:nvPr/>
        </p:nvGrpSpPr>
        <p:grpSpPr>
          <a:xfrm>
            <a:off x="5429350" y="1138154"/>
            <a:ext cx="6076112" cy="3529726"/>
            <a:chOff x="4629213" y="1706563"/>
            <a:chExt cx="6875763" cy="3994710"/>
          </a:xfrm>
        </p:grpSpPr>
        <p:sp>
          <p:nvSpPr>
            <p:cNvPr id="574" name="Google Shape;574;p48"/>
            <p:cNvSpPr/>
            <p:nvPr/>
          </p:nvSpPr>
          <p:spPr>
            <a:xfrm>
              <a:off x="4629213" y="5634025"/>
              <a:ext cx="6875763" cy="67248"/>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48"/>
            <p:cNvSpPr/>
            <p:nvPr/>
          </p:nvSpPr>
          <p:spPr>
            <a:xfrm>
              <a:off x="5273121" y="5129290"/>
              <a:ext cx="5587011" cy="377884"/>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48"/>
            <p:cNvSpPr/>
            <p:nvPr/>
          </p:nvSpPr>
          <p:spPr>
            <a:xfrm>
              <a:off x="5273198" y="1706563"/>
              <a:ext cx="5586804" cy="3693361"/>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48"/>
            <p:cNvSpPr/>
            <p:nvPr/>
          </p:nvSpPr>
          <p:spPr>
            <a:xfrm>
              <a:off x="4629213" y="5504421"/>
              <a:ext cx="6870600" cy="135900"/>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78" name="Google Shape;578;p48"/>
          <p:cNvSpPr/>
          <p:nvPr>
            <p:ph idx="2" type="pic"/>
          </p:nvPr>
        </p:nvSpPr>
        <p:spPr>
          <a:xfrm>
            <a:off x="6141016" y="1330749"/>
            <a:ext cx="4668300" cy="2955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9" name="Google Shape;579;p48"/>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80" name="Google Shape;580;p48"/>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x3 Opt.A">
  <p:cSld name="13_Ad Placement Desktop x3 Opt.A">
    <p:spTree>
      <p:nvGrpSpPr>
        <p:cNvPr id="581" name="Shape 581"/>
        <p:cNvGrpSpPr/>
        <p:nvPr/>
      </p:nvGrpSpPr>
      <p:grpSpPr>
        <a:xfrm>
          <a:off x="0" y="0"/>
          <a:ext cx="0" cy="0"/>
          <a:chOff x="0" y="0"/>
          <a:chExt cx="0" cy="0"/>
        </a:xfrm>
      </p:grpSpPr>
      <p:sp>
        <p:nvSpPr>
          <p:cNvPr id="582" name="Google Shape;582;p49"/>
          <p:cNvSpPr txBox="1"/>
          <p:nvPr>
            <p:ph type="title"/>
          </p:nvPr>
        </p:nvSpPr>
        <p:spPr>
          <a:xfrm>
            <a:off x="669929" y="594868"/>
            <a:ext cx="9702795" cy="111169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4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84" name="Google Shape;584;p49"/>
          <p:cNvSpPr txBox="1"/>
          <p:nvPr>
            <p:ph idx="1" type="body"/>
          </p:nvPr>
        </p:nvSpPr>
        <p:spPr>
          <a:xfrm>
            <a:off x="669600"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85" name="Google Shape;585;p49"/>
          <p:cNvGrpSpPr/>
          <p:nvPr/>
        </p:nvGrpSpPr>
        <p:grpSpPr>
          <a:xfrm>
            <a:off x="660305" y="2375127"/>
            <a:ext cx="3477838" cy="2022064"/>
            <a:chOff x="4629213" y="1706563"/>
            <a:chExt cx="6870482" cy="3994596"/>
          </a:xfrm>
        </p:grpSpPr>
        <p:sp>
          <p:nvSpPr>
            <p:cNvPr id="586" name="Google Shape;586;p49"/>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49"/>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49"/>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49"/>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90" name="Google Shape;590;p49"/>
          <p:cNvSpPr/>
          <p:nvPr>
            <p:ph idx="2" type="pic"/>
          </p:nvPr>
        </p:nvSpPr>
        <p:spPr>
          <a:xfrm>
            <a:off x="1062250" y="2487026"/>
            <a:ext cx="2680800"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1" name="Google Shape;591;p49"/>
          <p:cNvSpPr txBox="1"/>
          <p:nvPr>
            <p:ph idx="3" type="body"/>
          </p:nvPr>
        </p:nvSpPr>
        <p:spPr>
          <a:xfrm>
            <a:off x="4378048"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92" name="Google Shape;592;p49"/>
          <p:cNvGrpSpPr/>
          <p:nvPr/>
        </p:nvGrpSpPr>
        <p:grpSpPr>
          <a:xfrm>
            <a:off x="4368849" y="2375162"/>
            <a:ext cx="3477980" cy="2022147"/>
            <a:chOff x="4629213" y="1706563"/>
            <a:chExt cx="6870482" cy="3994596"/>
          </a:xfrm>
        </p:grpSpPr>
        <p:sp>
          <p:nvSpPr>
            <p:cNvPr id="593" name="Google Shape;593;p49"/>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49"/>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49"/>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49"/>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97" name="Google Shape;597;p49"/>
          <p:cNvSpPr/>
          <p:nvPr>
            <p:ph idx="4" type="pic"/>
          </p:nvPr>
        </p:nvSpPr>
        <p:spPr>
          <a:xfrm>
            <a:off x="4770698"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8" name="Google Shape;598;p49"/>
          <p:cNvSpPr txBox="1"/>
          <p:nvPr>
            <p:ph idx="5" type="body"/>
          </p:nvPr>
        </p:nvSpPr>
        <p:spPr>
          <a:xfrm>
            <a:off x="8091892"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99" name="Google Shape;599;p49"/>
          <p:cNvGrpSpPr/>
          <p:nvPr/>
        </p:nvGrpSpPr>
        <p:grpSpPr>
          <a:xfrm>
            <a:off x="8082693" y="2375162"/>
            <a:ext cx="3477980" cy="2022147"/>
            <a:chOff x="4629213" y="1706563"/>
            <a:chExt cx="6870482" cy="3994596"/>
          </a:xfrm>
        </p:grpSpPr>
        <p:sp>
          <p:nvSpPr>
            <p:cNvPr id="600" name="Google Shape;600;p49"/>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1" name="Google Shape;601;p49"/>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49"/>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49"/>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04" name="Google Shape;604;p49"/>
          <p:cNvSpPr/>
          <p:nvPr>
            <p:ph idx="6" type="pic"/>
          </p:nvPr>
        </p:nvSpPr>
        <p:spPr>
          <a:xfrm>
            <a:off x="8484542"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5" name="Google Shape;605;p49"/>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06" name="Google Shape;606;p49"/>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meline">
  <p:cSld name="7_Text x3 Points_1">
    <p:spTree>
      <p:nvGrpSpPr>
        <p:cNvPr id="607" name="Shape 607"/>
        <p:cNvGrpSpPr/>
        <p:nvPr/>
      </p:nvGrpSpPr>
      <p:grpSpPr>
        <a:xfrm>
          <a:off x="0" y="0"/>
          <a:ext cx="0" cy="0"/>
          <a:chOff x="0" y="0"/>
          <a:chExt cx="0" cy="0"/>
        </a:xfrm>
      </p:grpSpPr>
      <p:sp>
        <p:nvSpPr>
          <p:cNvPr id="608" name="Google Shape;608;p50"/>
          <p:cNvSpPr txBox="1"/>
          <p:nvPr>
            <p:ph type="title"/>
          </p:nvPr>
        </p:nvSpPr>
        <p:spPr>
          <a:xfrm>
            <a:off x="660400" y="1138251"/>
            <a:ext cx="10296600" cy="56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50"/>
          <p:cNvSpPr txBox="1"/>
          <p:nvPr>
            <p:ph idx="1" type="body"/>
          </p:nvPr>
        </p:nvSpPr>
        <p:spPr>
          <a:xfrm>
            <a:off x="670575" y="3425976"/>
            <a:ext cx="2275200" cy="2847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610" name="Google Shape;610;p50"/>
          <p:cNvCxnSpPr/>
          <p:nvPr/>
        </p:nvCxnSpPr>
        <p:spPr>
          <a:xfrm>
            <a:off x="3234100" y="3461475"/>
            <a:ext cx="0" cy="2821800"/>
          </a:xfrm>
          <a:prstGeom prst="straightConnector1">
            <a:avLst/>
          </a:prstGeom>
          <a:noFill/>
          <a:ln cap="flat" cmpd="sng" w="9525">
            <a:solidFill>
              <a:schemeClr val="accent1"/>
            </a:solidFill>
            <a:prstDash val="solid"/>
            <a:miter lim="800000"/>
            <a:headEnd len="sm" w="sm" type="none"/>
            <a:tailEnd len="sm" w="sm" type="none"/>
          </a:ln>
        </p:spPr>
      </p:cxnSp>
      <p:sp>
        <p:nvSpPr>
          <p:cNvPr id="611" name="Google Shape;611;p50"/>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12" name="Google Shape;612;p50"/>
          <p:cNvSpPr txBox="1"/>
          <p:nvPr>
            <p:ph idx="2" type="body"/>
          </p:nvPr>
        </p:nvSpPr>
        <p:spPr>
          <a:xfrm>
            <a:off x="3514725" y="3425976"/>
            <a:ext cx="2275200" cy="2847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613" name="Google Shape;613;p50"/>
          <p:cNvCxnSpPr/>
          <p:nvPr/>
        </p:nvCxnSpPr>
        <p:spPr>
          <a:xfrm>
            <a:off x="6078250" y="3461475"/>
            <a:ext cx="0" cy="2821800"/>
          </a:xfrm>
          <a:prstGeom prst="straightConnector1">
            <a:avLst/>
          </a:prstGeom>
          <a:noFill/>
          <a:ln cap="flat" cmpd="sng" w="9525">
            <a:solidFill>
              <a:schemeClr val="accent1"/>
            </a:solidFill>
            <a:prstDash val="solid"/>
            <a:miter lim="800000"/>
            <a:headEnd len="sm" w="sm" type="none"/>
            <a:tailEnd len="sm" w="sm" type="none"/>
          </a:ln>
        </p:spPr>
      </p:cxnSp>
      <p:sp>
        <p:nvSpPr>
          <p:cNvPr id="614" name="Google Shape;614;p50"/>
          <p:cNvSpPr txBox="1"/>
          <p:nvPr>
            <p:ph idx="3" type="body"/>
          </p:nvPr>
        </p:nvSpPr>
        <p:spPr>
          <a:xfrm>
            <a:off x="6380175" y="3425976"/>
            <a:ext cx="2275200" cy="2847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615" name="Google Shape;615;p50"/>
          <p:cNvCxnSpPr/>
          <p:nvPr/>
        </p:nvCxnSpPr>
        <p:spPr>
          <a:xfrm>
            <a:off x="8943700" y="3461475"/>
            <a:ext cx="0" cy="2821800"/>
          </a:xfrm>
          <a:prstGeom prst="straightConnector1">
            <a:avLst/>
          </a:prstGeom>
          <a:noFill/>
          <a:ln cap="flat" cmpd="sng" w="9525">
            <a:solidFill>
              <a:schemeClr val="accent1"/>
            </a:solidFill>
            <a:prstDash val="solid"/>
            <a:miter lim="800000"/>
            <a:headEnd len="sm" w="sm" type="none"/>
            <a:tailEnd len="sm" w="sm" type="none"/>
          </a:ln>
        </p:spPr>
      </p:cxnSp>
      <p:sp>
        <p:nvSpPr>
          <p:cNvPr id="616" name="Google Shape;616;p50"/>
          <p:cNvSpPr txBox="1"/>
          <p:nvPr>
            <p:ph idx="4" type="body"/>
          </p:nvPr>
        </p:nvSpPr>
        <p:spPr>
          <a:xfrm>
            <a:off x="9245625" y="3425976"/>
            <a:ext cx="2275200" cy="2847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7" name="Google Shape;617;p50"/>
          <p:cNvSpPr txBox="1"/>
          <p:nvPr>
            <p:ph idx="5" type="subTitle"/>
          </p:nvPr>
        </p:nvSpPr>
        <p:spPr>
          <a:xfrm>
            <a:off x="663975" y="2886375"/>
            <a:ext cx="2286000" cy="506100"/>
          </a:xfrm>
          <a:prstGeom prst="rect">
            <a:avLst/>
          </a:prstGeom>
        </p:spPr>
        <p:txBody>
          <a:bodyPr anchorCtr="0" anchor="t" bIns="0" lIns="0" spcFirstLastPara="1" rIns="0" wrap="square" tIns="0">
            <a:noAutofit/>
          </a:bodyPr>
          <a:lstStyle>
            <a:lvl1pPr lvl="0" rtl="0">
              <a:spcBef>
                <a:spcPts val="1200"/>
              </a:spcBef>
              <a:spcAft>
                <a:spcPts val="0"/>
              </a:spcAft>
              <a:buClr>
                <a:schemeClr val="dk2"/>
              </a:buClr>
              <a:buSzPts val="1800"/>
              <a:buNone/>
              <a:defRPr b="1">
                <a:solidFill>
                  <a:schemeClr val="dk2"/>
                </a:solidFill>
              </a:defRPr>
            </a:lvl1pPr>
            <a:lvl2pPr lvl="1" rtl="0">
              <a:spcBef>
                <a:spcPts val="600"/>
              </a:spcBef>
              <a:spcAft>
                <a:spcPts val="0"/>
              </a:spcAft>
              <a:buClr>
                <a:schemeClr val="dk2"/>
              </a:buClr>
              <a:buSzPts val="1200"/>
              <a:buNone/>
              <a:defRPr b="1">
                <a:solidFill>
                  <a:schemeClr val="dk2"/>
                </a:solidFill>
              </a:defRPr>
            </a:lvl2pPr>
            <a:lvl3pPr lvl="2" rtl="0">
              <a:spcBef>
                <a:spcPts val="500"/>
              </a:spcBef>
              <a:spcAft>
                <a:spcPts val="0"/>
              </a:spcAft>
              <a:buClr>
                <a:schemeClr val="dk2"/>
              </a:buClr>
              <a:buSzPts val="1200"/>
              <a:buNone/>
              <a:defRPr b="1">
                <a:solidFill>
                  <a:schemeClr val="dk2"/>
                </a:solidFill>
              </a:defRPr>
            </a:lvl3pPr>
            <a:lvl4pPr lvl="3" rtl="0">
              <a:spcBef>
                <a:spcPts val="1200"/>
              </a:spcBef>
              <a:spcAft>
                <a:spcPts val="0"/>
              </a:spcAft>
              <a:buClr>
                <a:schemeClr val="dk2"/>
              </a:buClr>
              <a:buSzPts val="1000"/>
              <a:buNone/>
              <a:defRPr b="1">
                <a:solidFill>
                  <a:schemeClr val="dk2"/>
                </a:solidFill>
              </a:defRPr>
            </a:lvl4pPr>
            <a:lvl5pPr lvl="4" rtl="0">
              <a:spcBef>
                <a:spcPts val="1200"/>
              </a:spcBef>
              <a:spcAft>
                <a:spcPts val="0"/>
              </a:spcAft>
              <a:buClr>
                <a:schemeClr val="dk2"/>
              </a:buClr>
              <a:buSzPts val="1000"/>
              <a:buNone/>
              <a:defRPr b="1">
                <a:solidFill>
                  <a:schemeClr val="dk2"/>
                </a:solidFill>
              </a:defRPr>
            </a:lvl5pPr>
            <a:lvl6pPr lvl="5" rtl="0">
              <a:spcBef>
                <a:spcPts val="500"/>
              </a:spcBef>
              <a:spcAft>
                <a:spcPts val="0"/>
              </a:spcAft>
              <a:buClr>
                <a:schemeClr val="dk2"/>
              </a:buClr>
              <a:buSzPts val="1800"/>
              <a:buNone/>
              <a:defRPr b="1">
                <a:solidFill>
                  <a:schemeClr val="dk2"/>
                </a:solidFill>
              </a:defRPr>
            </a:lvl6pPr>
            <a:lvl7pPr lvl="6" rtl="0">
              <a:spcBef>
                <a:spcPts val="500"/>
              </a:spcBef>
              <a:spcAft>
                <a:spcPts val="0"/>
              </a:spcAft>
              <a:buClr>
                <a:schemeClr val="dk2"/>
              </a:buClr>
              <a:buSzPts val="1800"/>
              <a:buNone/>
              <a:defRPr b="1">
                <a:solidFill>
                  <a:schemeClr val="dk2"/>
                </a:solidFill>
              </a:defRPr>
            </a:lvl7pPr>
            <a:lvl8pPr lvl="7" rtl="0">
              <a:spcBef>
                <a:spcPts val="500"/>
              </a:spcBef>
              <a:spcAft>
                <a:spcPts val="0"/>
              </a:spcAft>
              <a:buClr>
                <a:schemeClr val="dk2"/>
              </a:buClr>
              <a:buSzPts val="1800"/>
              <a:buNone/>
              <a:defRPr b="1">
                <a:solidFill>
                  <a:schemeClr val="dk2"/>
                </a:solidFill>
              </a:defRPr>
            </a:lvl8pPr>
            <a:lvl9pPr lvl="8" rtl="0">
              <a:spcBef>
                <a:spcPts val="500"/>
              </a:spcBef>
              <a:spcAft>
                <a:spcPts val="0"/>
              </a:spcAft>
              <a:buClr>
                <a:schemeClr val="dk2"/>
              </a:buClr>
              <a:buSzPts val="1800"/>
              <a:buNone/>
              <a:defRPr b="1">
                <a:solidFill>
                  <a:schemeClr val="dk2"/>
                </a:solidFill>
              </a:defRPr>
            </a:lvl9pPr>
          </a:lstStyle>
          <a:p/>
        </p:txBody>
      </p:sp>
      <p:sp>
        <p:nvSpPr>
          <p:cNvPr id="618" name="Google Shape;618;p50"/>
          <p:cNvSpPr txBox="1"/>
          <p:nvPr>
            <p:ph idx="6" type="subTitle"/>
          </p:nvPr>
        </p:nvSpPr>
        <p:spPr>
          <a:xfrm>
            <a:off x="3509325" y="2886375"/>
            <a:ext cx="2286000" cy="506100"/>
          </a:xfrm>
          <a:prstGeom prst="rect">
            <a:avLst/>
          </a:prstGeom>
        </p:spPr>
        <p:txBody>
          <a:bodyPr anchorCtr="0" anchor="t" bIns="0" lIns="0" spcFirstLastPara="1" rIns="0" wrap="square" tIns="0">
            <a:noAutofit/>
          </a:bodyPr>
          <a:lstStyle>
            <a:lvl1pPr lvl="0" rtl="0">
              <a:spcBef>
                <a:spcPts val="1200"/>
              </a:spcBef>
              <a:spcAft>
                <a:spcPts val="0"/>
              </a:spcAft>
              <a:buClr>
                <a:schemeClr val="dk2"/>
              </a:buClr>
              <a:buSzPts val="1800"/>
              <a:buNone/>
              <a:defRPr b="1">
                <a:solidFill>
                  <a:schemeClr val="dk2"/>
                </a:solidFill>
              </a:defRPr>
            </a:lvl1pPr>
            <a:lvl2pPr lvl="1" rtl="0">
              <a:spcBef>
                <a:spcPts val="600"/>
              </a:spcBef>
              <a:spcAft>
                <a:spcPts val="0"/>
              </a:spcAft>
              <a:buClr>
                <a:schemeClr val="dk2"/>
              </a:buClr>
              <a:buSzPts val="1200"/>
              <a:buNone/>
              <a:defRPr b="1">
                <a:solidFill>
                  <a:schemeClr val="dk2"/>
                </a:solidFill>
              </a:defRPr>
            </a:lvl2pPr>
            <a:lvl3pPr lvl="2" rtl="0">
              <a:spcBef>
                <a:spcPts val="500"/>
              </a:spcBef>
              <a:spcAft>
                <a:spcPts val="0"/>
              </a:spcAft>
              <a:buClr>
                <a:schemeClr val="dk2"/>
              </a:buClr>
              <a:buSzPts val="1200"/>
              <a:buNone/>
              <a:defRPr b="1">
                <a:solidFill>
                  <a:schemeClr val="dk2"/>
                </a:solidFill>
              </a:defRPr>
            </a:lvl3pPr>
            <a:lvl4pPr lvl="3" rtl="0">
              <a:spcBef>
                <a:spcPts val="1200"/>
              </a:spcBef>
              <a:spcAft>
                <a:spcPts val="0"/>
              </a:spcAft>
              <a:buClr>
                <a:schemeClr val="dk2"/>
              </a:buClr>
              <a:buSzPts val="1000"/>
              <a:buNone/>
              <a:defRPr b="1">
                <a:solidFill>
                  <a:schemeClr val="dk2"/>
                </a:solidFill>
              </a:defRPr>
            </a:lvl4pPr>
            <a:lvl5pPr lvl="4" rtl="0">
              <a:spcBef>
                <a:spcPts val="1200"/>
              </a:spcBef>
              <a:spcAft>
                <a:spcPts val="0"/>
              </a:spcAft>
              <a:buClr>
                <a:schemeClr val="dk2"/>
              </a:buClr>
              <a:buSzPts val="1000"/>
              <a:buNone/>
              <a:defRPr b="1">
                <a:solidFill>
                  <a:schemeClr val="dk2"/>
                </a:solidFill>
              </a:defRPr>
            </a:lvl5pPr>
            <a:lvl6pPr lvl="5" rtl="0">
              <a:spcBef>
                <a:spcPts val="500"/>
              </a:spcBef>
              <a:spcAft>
                <a:spcPts val="0"/>
              </a:spcAft>
              <a:buClr>
                <a:schemeClr val="dk2"/>
              </a:buClr>
              <a:buSzPts val="1800"/>
              <a:buNone/>
              <a:defRPr b="1">
                <a:solidFill>
                  <a:schemeClr val="dk2"/>
                </a:solidFill>
              </a:defRPr>
            </a:lvl6pPr>
            <a:lvl7pPr lvl="6" rtl="0">
              <a:spcBef>
                <a:spcPts val="500"/>
              </a:spcBef>
              <a:spcAft>
                <a:spcPts val="0"/>
              </a:spcAft>
              <a:buClr>
                <a:schemeClr val="dk2"/>
              </a:buClr>
              <a:buSzPts val="1800"/>
              <a:buNone/>
              <a:defRPr b="1">
                <a:solidFill>
                  <a:schemeClr val="dk2"/>
                </a:solidFill>
              </a:defRPr>
            </a:lvl7pPr>
            <a:lvl8pPr lvl="7" rtl="0">
              <a:spcBef>
                <a:spcPts val="500"/>
              </a:spcBef>
              <a:spcAft>
                <a:spcPts val="0"/>
              </a:spcAft>
              <a:buClr>
                <a:schemeClr val="dk2"/>
              </a:buClr>
              <a:buSzPts val="1800"/>
              <a:buNone/>
              <a:defRPr b="1">
                <a:solidFill>
                  <a:schemeClr val="dk2"/>
                </a:solidFill>
              </a:defRPr>
            </a:lvl8pPr>
            <a:lvl9pPr lvl="8" rtl="0">
              <a:spcBef>
                <a:spcPts val="500"/>
              </a:spcBef>
              <a:spcAft>
                <a:spcPts val="0"/>
              </a:spcAft>
              <a:buClr>
                <a:schemeClr val="dk2"/>
              </a:buClr>
              <a:buSzPts val="1800"/>
              <a:buNone/>
              <a:defRPr b="1">
                <a:solidFill>
                  <a:schemeClr val="dk2"/>
                </a:solidFill>
              </a:defRPr>
            </a:lvl9pPr>
          </a:lstStyle>
          <a:p/>
        </p:txBody>
      </p:sp>
      <p:sp>
        <p:nvSpPr>
          <p:cNvPr id="619" name="Google Shape;619;p50"/>
          <p:cNvSpPr txBox="1"/>
          <p:nvPr>
            <p:ph idx="7" type="subTitle"/>
          </p:nvPr>
        </p:nvSpPr>
        <p:spPr>
          <a:xfrm>
            <a:off x="6375400" y="2886375"/>
            <a:ext cx="2286000" cy="506100"/>
          </a:xfrm>
          <a:prstGeom prst="rect">
            <a:avLst/>
          </a:prstGeom>
        </p:spPr>
        <p:txBody>
          <a:bodyPr anchorCtr="0" anchor="t" bIns="0" lIns="0" spcFirstLastPara="1" rIns="0" wrap="square" tIns="0">
            <a:noAutofit/>
          </a:bodyPr>
          <a:lstStyle>
            <a:lvl1pPr lvl="0" rtl="0">
              <a:spcBef>
                <a:spcPts val="1200"/>
              </a:spcBef>
              <a:spcAft>
                <a:spcPts val="0"/>
              </a:spcAft>
              <a:buClr>
                <a:schemeClr val="dk2"/>
              </a:buClr>
              <a:buSzPts val="1800"/>
              <a:buNone/>
              <a:defRPr b="1">
                <a:solidFill>
                  <a:schemeClr val="dk2"/>
                </a:solidFill>
              </a:defRPr>
            </a:lvl1pPr>
            <a:lvl2pPr lvl="1" rtl="0">
              <a:spcBef>
                <a:spcPts val="600"/>
              </a:spcBef>
              <a:spcAft>
                <a:spcPts val="0"/>
              </a:spcAft>
              <a:buClr>
                <a:schemeClr val="dk2"/>
              </a:buClr>
              <a:buSzPts val="1200"/>
              <a:buNone/>
              <a:defRPr b="1">
                <a:solidFill>
                  <a:schemeClr val="dk2"/>
                </a:solidFill>
              </a:defRPr>
            </a:lvl2pPr>
            <a:lvl3pPr lvl="2" rtl="0">
              <a:spcBef>
                <a:spcPts val="500"/>
              </a:spcBef>
              <a:spcAft>
                <a:spcPts val="0"/>
              </a:spcAft>
              <a:buClr>
                <a:schemeClr val="dk2"/>
              </a:buClr>
              <a:buSzPts val="1200"/>
              <a:buNone/>
              <a:defRPr b="1">
                <a:solidFill>
                  <a:schemeClr val="dk2"/>
                </a:solidFill>
              </a:defRPr>
            </a:lvl3pPr>
            <a:lvl4pPr lvl="3" rtl="0">
              <a:spcBef>
                <a:spcPts val="1200"/>
              </a:spcBef>
              <a:spcAft>
                <a:spcPts val="0"/>
              </a:spcAft>
              <a:buClr>
                <a:schemeClr val="dk2"/>
              </a:buClr>
              <a:buSzPts val="1000"/>
              <a:buNone/>
              <a:defRPr b="1">
                <a:solidFill>
                  <a:schemeClr val="dk2"/>
                </a:solidFill>
              </a:defRPr>
            </a:lvl4pPr>
            <a:lvl5pPr lvl="4" rtl="0">
              <a:spcBef>
                <a:spcPts val="1200"/>
              </a:spcBef>
              <a:spcAft>
                <a:spcPts val="0"/>
              </a:spcAft>
              <a:buClr>
                <a:schemeClr val="dk2"/>
              </a:buClr>
              <a:buSzPts val="1000"/>
              <a:buNone/>
              <a:defRPr b="1">
                <a:solidFill>
                  <a:schemeClr val="dk2"/>
                </a:solidFill>
              </a:defRPr>
            </a:lvl5pPr>
            <a:lvl6pPr lvl="5" rtl="0">
              <a:spcBef>
                <a:spcPts val="500"/>
              </a:spcBef>
              <a:spcAft>
                <a:spcPts val="0"/>
              </a:spcAft>
              <a:buClr>
                <a:schemeClr val="dk2"/>
              </a:buClr>
              <a:buSzPts val="1800"/>
              <a:buNone/>
              <a:defRPr b="1">
                <a:solidFill>
                  <a:schemeClr val="dk2"/>
                </a:solidFill>
              </a:defRPr>
            </a:lvl6pPr>
            <a:lvl7pPr lvl="6" rtl="0">
              <a:spcBef>
                <a:spcPts val="500"/>
              </a:spcBef>
              <a:spcAft>
                <a:spcPts val="0"/>
              </a:spcAft>
              <a:buClr>
                <a:schemeClr val="dk2"/>
              </a:buClr>
              <a:buSzPts val="1800"/>
              <a:buNone/>
              <a:defRPr b="1">
                <a:solidFill>
                  <a:schemeClr val="dk2"/>
                </a:solidFill>
              </a:defRPr>
            </a:lvl7pPr>
            <a:lvl8pPr lvl="7" rtl="0">
              <a:spcBef>
                <a:spcPts val="500"/>
              </a:spcBef>
              <a:spcAft>
                <a:spcPts val="0"/>
              </a:spcAft>
              <a:buClr>
                <a:schemeClr val="dk2"/>
              </a:buClr>
              <a:buSzPts val="1800"/>
              <a:buNone/>
              <a:defRPr b="1">
                <a:solidFill>
                  <a:schemeClr val="dk2"/>
                </a:solidFill>
              </a:defRPr>
            </a:lvl8pPr>
            <a:lvl9pPr lvl="8" rtl="0">
              <a:spcBef>
                <a:spcPts val="500"/>
              </a:spcBef>
              <a:spcAft>
                <a:spcPts val="0"/>
              </a:spcAft>
              <a:buClr>
                <a:schemeClr val="dk2"/>
              </a:buClr>
              <a:buSzPts val="1800"/>
              <a:buNone/>
              <a:defRPr b="1">
                <a:solidFill>
                  <a:schemeClr val="dk2"/>
                </a:solidFill>
              </a:defRPr>
            </a:lvl9pPr>
          </a:lstStyle>
          <a:p/>
        </p:txBody>
      </p:sp>
      <p:sp>
        <p:nvSpPr>
          <p:cNvPr id="620" name="Google Shape;620;p50"/>
          <p:cNvSpPr txBox="1"/>
          <p:nvPr>
            <p:ph idx="8" type="subTitle"/>
          </p:nvPr>
        </p:nvSpPr>
        <p:spPr>
          <a:xfrm>
            <a:off x="9241475" y="2886375"/>
            <a:ext cx="2286000" cy="506100"/>
          </a:xfrm>
          <a:prstGeom prst="rect">
            <a:avLst/>
          </a:prstGeom>
        </p:spPr>
        <p:txBody>
          <a:bodyPr anchorCtr="0" anchor="t" bIns="0" lIns="0" spcFirstLastPara="1" rIns="0" wrap="square" tIns="0">
            <a:noAutofit/>
          </a:bodyPr>
          <a:lstStyle>
            <a:lvl1pPr lvl="0" rtl="0">
              <a:spcBef>
                <a:spcPts val="1200"/>
              </a:spcBef>
              <a:spcAft>
                <a:spcPts val="0"/>
              </a:spcAft>
              <a:buClr>
                <a:schemeClr val="dk2"/>
              </a:buClr>
              <a:buSzPts val="1800"/>
              <a:buNone/>
              <a:defRPr b="1">
                <a:solidFill>
                  <a:schemeClr val="dk2"/>
                </a:solidFill>
              </a:defRPr>
            </a:lvl1pPr>
            <a:lvl2pPr lvl="1" rtl="0">
              <a:spcBef>
                <a:spcPts val="600"/>
              </a:spcBef>
              <a:spcAft>
                <a:spcPts val="0"/>
              </a:spcAft>
              <a:buClr>
                <a:schemeClr val="dk2"/>
              </a:buClr>
              <a:buSzPts val="1200"/>
              <a:buNone/>
              <a:defRPr b="1">
                <a:solidFill>
                  <a:schemeClr val="dk2"/>
                </a:solidFill>
              </a:defRPr>
            </a:lvl2pPr>
            <a:lvl3pPr lvl="2" rtl="0">
              <a:spcBef>
                <a:spcPts val="500"/>
              </a:spcBef>
              <a:spcAft>
                <a:spcPts val="0"/>
              </a:spcAft>
              <a:buClr>
                <a:schemeClr val="dk2"/>
              </a:buClr>
              <a:buSzPts val="1200"/>
              <a:buNone/>
              <a:defRPr b="1">
                <a:solidFill>
                  <a:schemeClr val="dk2"/>
                </a:solidFill>
              </a:defRPr>
            </a:lvl3pPr>
            <a:lvl4pPr lvl="3" rtl="0">
              <a:spcBef>
                <a:spcPts val="1200"/>
              </a:spcBef>
              <a:spcAft>
                <a:spcPts val="0"/>
              </a:spcAft>
              <a:buClr>
                <a:schemeClr val="dk2"/>
              </a:buClr>
              <a:buSzPts val="1000"/>
              <a:buNone/>
              <a:defRPr b="1">
                <a:solidFill>
                  <a:schemeClr val="dk2"/>
                </a:solidFill>
              </a:defRPr>
            </a:lvl4pPr>
            <a:lvl5pPr lvl="4" rtl="0">
              <a:spcBef>
                <a:spcPts val="1200"/>
              </a:spcBef>
              <a:spcAft>
                <a:spcPts val="0"/>
              </a:spcAft>
              <a:buClr>
                <a:schemeClr val="dk2"/>
              </a:buClr>
              <a:buSzPts val="1000"/>
              <a:buNone/>
              <a:defRPr b="1">
                <a:solidFill>
                  <a:schemeClr val="dk2"/>
                </a:solidFill>
              </a:defRPr>
            </a:lvl5pPr>
            <a:lvl6pPr lvl="5" rtl="0">
              <a:spcBef>
                <a:spcPts val="500"/>
              </a:spcBef>
              <a:spcAft>
                <a:spcPts val="0"/>
              </a:spcAft>
              <a:buClr>
                <a:schemeClr val="dk2"/>
              </a:buClr>
              <a:buSzPts val="1800"/>
              <a:buNone/>
              <a:defRPr b="1">
                <a:solidFill>
                  <a:schemeClr val="dk2"/>
                </a:solidFill>
              </a:defRPr>
            </a:lvl6pPr>
            <a:lvl7pPr lvl="6" rtl="0">
              <a:spcBef>
                <a:spcPts val="500"/>
              </a:spcBef>
              <a:spcAft>
                <a:spcPts val="0"/>
              </a:spcAft>
              <a:buClr>
                <a:schemeClr val="dk2"/>
              </a:buClr>
              <a:buSzPts val="1800"/>
              <a:buNone/>
              <a:defRPr b="1">
                <a:solidFill>
                  <a:schemeClr val="dk2"/>
                </a:solidFill>
              </a:defRPr>
            </a:lvl7pPr>
            <a:lvl8pPr lvl="7" rtl="0">
              <a:spcBef>
                <a:spcPts val="500"/>
              </a:spcBef>
              <a:spcAft>
                <a:spcPts val="0"/>
              </a:spcAft>
              <a:buClr>
                <a:schemeClr val="dk2"/>
              </a:buClr>
              <a:buSzPts val="1800"/>
              <a:buNone/>
              <a:defRPr b="1">
                <a:solidFill>
                  <a:schemeClr val="dk2"/>
                </a:solidFill>
              </a:defRPr>
            </a:lvl8pPr>
            <a:lvl9pPr lvl="8" rtl="0">
              <a:spcBef>
                <a:spcPts val="500"/>
              </a:spcBef>
              <a:spcAft>
                <a:spcPts val="0"/>
              </a:spcAft>
              <a:buClr>
                <a:schemeClr val="dk2"/>
              </a:buClr>
              <a:buSzPts val="1800"/>
              <a:buNone/>
              <a:defRPr b="1">
                <a:solidFill>
                  <a:schemeClr val="dk2"/>
                </a:solidFill>
              </a:defRPr>
            </a:lvl9pPr>
          </a:lstStyle>
          <a:p/>
        </p:txBody>
      </p:sp>
      <p:sp>
        <p:nvSpPr>
          <p:cNvPr id="621" name="Google Shape;621;p50"/>
          <p:cNvSpPr txBox="1"/>
          <p:nvPr>
            <p:ph idx="9" type="subTitle"/>
          </p:nvPr>
        </p:nvSpPr>
        <p:spPr>
          <a:xfrm>
            <a:off x="663975" y="2043375"/>
            <a:ext cx="10296600" cy="506100"/>
          </a:xfrm>
          <a:prstGeom prst="rect">
            <a:avLst/>
          </a:prstGeom>
        </p:spPr>
        <p:txBody>
          <a:bodyPr anchorCtr="0" anchor="t" bIns="0" lIns="0" spcFirstLastPara="1" rIns="0" wrap="square" tIns="0">
            <a:noAutofit/>
          </a:bodyPr>
          <a:lstStyle>
            <a:lvl1pPr lvl="0" rtl="0">
              <a:spcBef>
                <a:spcPts val="1200"/>
              </a:spcBef>
              <a:spcAft>
                <a:spcPts val="0"/>
              </a:spcAft>
              <a:buSzPts val="1800"/>
              <a:buNone/>
              <a:defRPr b="1"/>
            </a:lvl1pPr>
            <a:lvl2pPr lvl="1" rtl="0">
              <a:spcBef>
                <a:spcPts val="600"/>
              </a:spcBef>
              <a:spcAft>
                <a:spcPts val="0"/>
              </a:spcAft>
              <a:buSzPts val="1200"/>
              <a:buNone/>
              <a:defRPr/>
            </a:lvl2pPr>
            <a:lvl3pPr lvl="2" rtl="0">
              <a:spcBef>
                <a:spcPts val="500"/>
              </a:spcBef>
              <a:spcAft>
                <a:spcPts val="0"/>
              </a:spcAft>
              <a:buSzPts val="1200"/>
              <a:buNone/>
              <a:defRPr/>
            </a:lvl3pPr>
            <a:lvl4pPr lvl="3" rtl="0">
              <a:spcBef>
                <a:spcPts val="1200"/>
              </a:spcBef>
              <a:spcAft>
                <a:spcPts val="0"/>
              </a:spcAft>
              <a:buSzPts val="1000"/>
              <a:buNone/>
              <a:defRPr/>
            </a:lvl4pPr>
            <a:lvl5pPr lvl="4" rtl="0">
              <a:spcBef>
                <a:spcPts val="1200"/>
              </a:spcBef>
              <a:spcAft>
                <a:spcPts val="0"/>
              </a:spcAft>
              <a:buSzPts val="10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622" name="Google Shape;622;p50"/>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A" showMasterSp="0">
  <p:cSld name="3_Divider Opt.A">
    <p:bg>
      <p:bgPr>
        <a:solidFill>
          <a:schemeClr val="accent1"/>
        </a:solidFill>
      </p:bgPr>
    </p:bg>
    <p:spTree>
      <p:nvGrpSpPr>
        <p:cNvPr id="65" name="Shape 65"/>
        <p:cNvGrpSpPr/>
        <p:nvPr/>
      </p:nvGrpSpPr>
      <p:grpSpPr>
        <a:xfrm>
          <a:off x="0" y="0"/>
          <a:ext cx="0" cy="0"/>
          <a:chOff x="0" y="0"/>
          <a:chExt cx="0" cy="0"/>
        </a:xfrm>
      </p:grpSpPr>
      <p:sp>
        <p:nvSpPr>
          <p:cNvPr id="66" name="Google Shape;66;p6"/>
          <p:cNvSpPr txBox="1"/>
          <p:nvPr>
            <p:ph type="title"/>
          </p:nvPr>
        </p:nvSpPr>
        <p:spPr>
          <a:xfrm>
            <a:off x="660400" y="1138238"/>
            <a:ext cx="3997325" cy="5135562"/>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p:nvPr/>
        </p:nvSpPr>
        <p:spPr>
          <a:xfrm>
            <a:off x="5232400" y="1140932"/>
            <a:ext cx="6959602" cy="57170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8" name="Google Shape;68;p6"/>
          <p:cNvSpPr/>
          <p:nvPr>
            <p:ph idx="2" type="pic"/>
          </p:nvPr>
        </p:nvSpPr>
        <p:spPr>
          <a:xfrm>
            <a:off x="5800725" y="1720853"/>
            <a:ext cx="5156200" cy="399621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69" name="Google Shape;69;p6"/>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70" name="Google Shape;70;p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1" name="Google Shape;71;p6"/>
          <p:cNvSpPr/>
          <p:nvPr/>
        </p:nvSpPr>
        <p:spPr>
          <a:xfrm rot="5400000">
            <a:off x="10382100" y="2870448"/>
            <a:ext cx="24222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1304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
        <p:nvSpPr>
          <p:cNvPr id="72" name="Google Shape;72;p6"/>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Content">
  <p:cSld name="Title + Full Content">
    <p:spTree>
      <p:nvGrpSpPr>
        <p:cNvPr id="623" name="Shape 623"/>
        <p:cNvGrpSpPr/>
        <p:nvPr/>
      </p:nvGrpSpPr>
      <p:grpSpPr>
        <a:xfrm>
          <a:off x="0" y="0"/>
          <a:ext cx="0" cy="0"/>
          <a:chOff x="0" y="0"/>
          <a:chExt cx="0" cy="0"/>
        </a:xfrm>
      </p:grpSpPr>
      <p:sp>
        <p:nvSpPr>
          <p:cNvPr id="624" name="Google Shape;624;p51"/>
          <p:cNvSpPr txBox="1"/>
          <p:nvPr>
            <p:ph idx="1" type="body"/>
          </p:nvPr>
        </p:nvSpPr>
        <p:spPr>
          <a:xfrm>
            <a:off x="457200" y="1776700"/>
            <a:ext cx="11277600" cy="4214100"/>
          </a:xfrm>
          <a:prstGeom prst="rect">
            <a:avLst/>
          </a:prstGeom>
        </p:spPr>
        <p:txBody>
          <a:bodyPr anchorCtr="0" anchor="t" bIns="0" lIns="0" spcFirstLastPara="1" rIns="0" wrap="square" tIns="0">
            <a:noAutofit/>
          </a:bodyPr>
          <a:lstStyle>
            <a:lvl1pPr indent="-228600" lvl="0" marL="457200" rtl="0">
              <a:spcBef>
                <a:spcPts val="1200"/>
              </a:spcBef>
              <a:spcAft>
                <a:spcPts val="0"/>
              </a:spcAft>
              <a:buSzPts val="1800"/>
              <a:buNone/>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25" name="Google Shape;625;p51"/>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2pPr>
            <a:lvl3pPr lvl="2"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3pPr>
            <a:lvl4pPr lvl="3"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4pPr>
            <a:lvl5pPr lvl="4"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5pPr>
            <a:lvl6pPr lvl="5"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6pPr>
            <a:lvl7pPr lvl="6"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7pPr>
            <a:lvl8pPr lvl="7"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8pPr>
            <a:lvl9pPr lvl="8"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9pPr>
          </a:lstStyle>
          <a:p/>
        </p:txBody>
      </p:sp>
      <p:sp>
        <p:nvSpPr>
          <p:cNvPr id="626" name="Google Shape;626;p51"/>
          <p:cNvSpPr/>
          <p:nvPr/>
        </p:nvSpPr>
        <p:spPr>
          <a:xfrm>
            <a:off x="11874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27" name="Google Shape;627;p51"/>
          <p:cNvSpPr/>
          <p:nvPr/>
        </p:nvSpPr>
        <p:spPr>
          <a:xfrm>
            <a:off x="21463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28" name="Google Shape;628;p51"/>
          <p:cNvSpPr/>
          <p:nvPr/>
        </p:nvSpPr>
        <p:spPr>
          <a:xfrm>
            <a:off x="31051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29" name="Google Shape;629;p51"/>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0" name="Google Shape;630;p51"/>
          <p:cNvSpPr/>
          <p:nvPr/>
        </p:nvSpPr>
        <p:spPr>
          <a:xfrm>
            <a:off x="40640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1" name="Google Shape;631;p51"/>
          <p:cNvSpPr/>
          <p:nvPr/>
        </p:nvSpPr>
        <p:spPr>
          <a:xfrm>
            <a:off x="50228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2" name="Google Shape;632;p51"/>
          <p:cNvSpPr/>
          <p:nvPr/>
        </p:nvSpPr>
        <p:spPr>
          <a:xfrm>
            <a:off x="59817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3" name="Google Shape;633;p51"/>
          <p:cNvSpPr/>
          <p:nvPr/>
        </p:nvSpPr>
        <p:spPr>
          <a:xfrm>
            <a:off x="107759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4" name="Google Shape;634;p51"/>
          <p:cNvSpPr/>
          <p:nvPr/>
        </p:nvSpPr>
        <p:spPr>
          <a:xfrm>
            <a:off x="98171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5" name="Google Shape;635;p51"/>
          <p:cNvSpPr/>
          <p:nvPr/>
        </p:nvSpPr>
        <p:spPr>
          <a:xfrm>
            <a:off x="88582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6" name="Google Shape;636;p51"/>
          <p:cNvSpPr/>
          <p:nvPr/>
        </p:nvSpPr>
        <p:spPr>
          <a:xfrm>
            <a:off x="789940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7" name="Google Shape;637;p51"/>
          <p:cNvSpPr/>
          <p:nvPr/>
        </p:nvSpPr>
        <p:spPr>
          <a:xfrm>
            <a:off x="69405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8" name="Google Shape;638;p51"/>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39" name="Google Shape;639;p51"/>
          <p:cNvSpPr txBox="1"/>
          <p:nvPr>
            <p:ph idx="12" type="sldNum"/>
          </p:nvPr>
        </p:nvSpPr>
        <p:spPr>
          <a:xfrm>
            <a:off x="457200" y="6415861"/>
            <a:ext cx="342900" cy="182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buNone/>
              <a:defRPr b="0" i="0" sz="900" u="none" cap="none" strike="noStrike">
                <a:solidFill>
                  <a:srgbClr val="D11DA4"/>
                </a:solidFill>
                <a:latin typeface="Arial"/>
                <a:ea typeface="Arial"/>
                <a:cs typeface="Arial"/>
                <a:sym typeface="Arial"/>
              </a:defRPr>
            </a:lvl1pPr>
            <a:lvl2pPr indent="0" lvl="1" marL="0" marR="0" rtl="0" algn="l">
              <a:lnSpc>
                <a:spcPct val="100000"/>
              </a:lnSpc>
              <a:spcBef>
                <a:spcPts val="0"/>
              </a:spcBef>
              <a:buNone/>
              <a:defRPr b="0" i="0" sz="900" u="none" cap="none" strike="noStrike">
                <a:solidFill>
                  <a:srgbClr val="D11DA4"/>
                </a:solidFill>
                <a:latin typeface="Arial"/>
                <a:ea typeface="Arial"/>
                <a:cs typeface="Arial"/>
                <a:sym typeface="Arial"/>
              </a:defRPr>
            </a:lvl2pPr>
            <a:lvl3pPr indent="0" lvl="2" marL="0" marR="0" rtl="0" algn="l">
              <a:lnSpc>
                <a:spcPct val="100000"/>
              </a:lnSpc>
              <a:spcBef>
                <a:spcPts val="0"/>
              </a:spcBef>
              <a:buNone/>
              <a:defRPr b="0" i="0" sz="900" u="none" cap="none" strike="noStrike">
                <a:solidFill>
                  <a:srgbClr val="D11DA4"/>
                </a:solidFill>
                <a:latin typeface="Arial"/>
                <a:ea typeface="Arial"/>
                <a:cs typeface="Arial"/>
                <a:sym typeface="Arial"/>
              </a:defRPr>
            </a:lvl3pPr>
            <a:lvl4pPr indent="0" lvl="3" marL="0" marR="0" rtl="0" algn="l">
              <a:lnSpc>
                <a:spcPct val="100000"/>
              </a:lnSpc>
              <a:spcBef>
                <a:spcPts val="0"/>
              </a:spcBef>
              <a:buNone/>
              <a:defRPr b="0" i="0" sz="900" u="none" cap="none" strike="noStrike">
                <a:solidFill>
                  <a:srgbClr val="D11DA4"/>
                </a:solidFill>
                <a:latin typeface="Arial"/>
                <a:ea typeface="Arial"/>
                <a:cs typeface="Arial"/>
                <a:sym typeface="Arial"/>
              </a:defRPr>
            </a:lvl4pPr>
            <a:lvl5pPr indent="0" lvl="4" marL="0" marR="0" rtl="0" algn="l">
              <a:lnSpc>
                <a:spcPct val="100000"/>
              </a:lnSpc>
              <a:spcBef>
                <a:spcPts val="0"/>
              </a:spcBef>
              <a:buNone/>
              <a:defRPr b="0" i="0" sz="900" u="none" cap="none" strike="noStrike">
                <a:solidFill>
                  <a:srgbClr val="D11DA4"/>
                </a:solidFill>
                <a:latin typeface="Arial"/>
                <a:ea typeface="Arial"/>
                <a:cs typeface="Arial"/>
                <a:sym typeface="Arial"/>
              </a:defRPr>
            </a:lvl5pPr>
            <a:lvl6pPr indent="0" lvl="5" marL="0" marR="0" rtl="0" algn="l">
              <a:lnSpc>
                <a:spcPct val="100000"/>
              </a:lnSpc>
              <a:spcBef>
                <a:spcPts val="0"/>
              </a:spcBef>
              <a:buNone/>
              <a:defRPr b="0" i="0" sz="900" u="none" cap="none" strike="noStrike">
                <a:solidFill>
                  <a:srgbClr val="D11DA4"/>
                </a:solidFill>
                <a:latin typeface="Arial"/>
                <a:ea typeface="Arial"/>
                <a:cs typeface="Arial"/>
                <a:sym typeface="Arial"/>
              </a:defRPr>
            </a:lvl6pPr>
            <a:lvl7pPr indent="0" lvl="6" marL="0" marR="0" rtl="0" algn="l">
              <a:lnSpc>
                <a:spcPct val="100000"/>
              </a:lnSpc>
              <a:spcBef>
                <a:spcPts val="0"/>
              </a:spcBef>
              <a:buNone/>
              <a:defRPr b="0" i="0" sz="900" u="none" cap="none" strike="noStrike">
                <a:solidFill>
                  <a:srgbClr val="D11DA4"/>
                </a:solidFill>
                <a:latin typeface="Arial"/>
                <a:ea typeface="Arial"/>
                <a:cs typeface="Arial"/>
                <a:sym typeface="Arial"/>
              </a:defRPr>
            </a:lvl7pPr>
            <a:lvl8pPr indent="0" lvl="7" marL="0" marR="0" rtl="0" algn="l">
              <a:lnSpc>
                <a:spcPct val="100000"/>
              </a:lnSpc>
              <a:spcBef>
                <a:spcPts val="0"/>
              </a:spcBef>
              <a:buNone/>
              <a:defRPr b="0" i="0" sz="900" u="none" cap="none" strike="noStrike">
                <a:solidFill>
                  <a:srgbClr val="D11DA4"/>
                </a:solidFill>
                <a:latin typeface="Arial"/>
                <a:ea typeface="Arial"/>
                <a:cs typeface="Arial"/>
                <a:sym typeface="Arial"/>
              </a:defRPr>
            </a:lvl8pPr>
            <a:lvl9pPr indent="0" lvl="8" marL="0" marR="0" rtl="0" algn="l">
              <a:lnSpc>
                <a:spcPct val="100000"/>
              </a:lnSpc>
              <a:spcBef>
                <a:spcPts val="0"/>
              </a:spcBef>
              <a:buNone/>
              <a:defRPr b="0" i="0" sz="900" u="none" cap="none" strike="noStrike">
                <a:solidFill>
                  <a:srgbClr val="D11DA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Content 1">
  <p:cSld name="Title + Full Content_1">
    <p:spTree>
      <p:nvGrpSpPr>
        <p:cNvPr id="640" name="Shape 640"/>
        <p:cNvGrpSpPr/>
        <p:nvPr/>
      </p:nvGrpSpPr>
      <p:grpSpPr>
        <a:xfrm>
          <a:off x="0" y="0"/>
          <a:ext cx="0" cy="0"/>
          <a:chOff x="0" y="0"/>
          <a:chExt cx="0" cy="0"/>
        </a:xfrm>
      </p:grpSpPr>
      <p:sp>
        <p:nvSpPr>
          <p:cNvPr id="641" name="Google Shape;641;p52"/>
          <p:cNvSpPr txBox="1"/>
          <p:nvPr>
            <p:ph idx="1" type="body"/>
          </p:nvPr>
        </p:nvSpPr>
        <p:spPr>
          <a:xfrm>
            <a:off x="457200" y="1776700"/>
            <a:ext cx="11277600" cy="4214100"/>
          </a:xfrm>
          <a:prstGeom prst="rect">
            <a:avLst/>
          </a:prstGeom>
        </p:spPr>
        <p:txBody>
          <a:bodyPr anchorCtr="0" anchor="t" bIns="0" lIns="0" spcFirstLastPara="1" rIns="0" wrap="square" tIns="0">
            <a:noAutofit/>
          </a:bodyPr>
          <a:lstStyle>
            <a:lvl1pPr indent="-228600" lvl="0" marL="457200" rtl="0">
              <a:spcBef>
                <a:spcPts val="1200"/>
              </a:spcBef>
              <a:spcAft>
                <a:spcPts val="0"/>
              </a:spcAft>
              <a:buSzPts val="1800"/>
              <a:buNone/>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42" name="Google Shape;642;p52"/>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2pPr>
            <a:lvl3pPr lvl="2"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3pPr>
            <a:lvl4pPr lvl="3"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4pPr>
            <a:lvl5pPr lvl="4"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5pPr>
            <a:lvl6pPr lvl="5"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6pPr>
            <a:lvl7pPr lvl="6"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7pPr>
            <a:lvl8pPr lvl="7"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8pPr>
            <a:lvl9pPr lvl="8" marR="0" rtl="0" algn="l">
              <a:lnSpc>
                <a:spcPct val="100000"/>
              </a:lnSpc>
              <a:spcBef>
                <a:spcPts val="0"/>
              </a:spcBef>
              <a:spcAft>
                <a:spcPts val="0"/>
              </a:spcAft>
              <a:buClr>
                <a:srgbClr val="006EFC"/>
              </a:buClr>
              <a:buSzPts val="3200"/>
              <a:buFont typeface="Arial"/>
              <a:buNone/>
              <a:defRPr b="0" i="0" sz="3200" u="none" cap="none" strike="noStrike">
                <a:solidFill>
                  <a:srgbClr val="006EFC"/>
                </a:solidFill>
                <a:latin typeface="Arial"/>
                <a:ea typeface="Arial"/>
                <a:cs typeface="Arial"/>
                <a:sym typeface="Arial"/>
              </a:defRPr>
            </a:lvl9pPr>
          </a:lstStyle>
          <a:p/>
        </p:txBody>
      </p:sp>
      <p:sp>
        <p:nvSpPr>
          <p:cNvPr id="643" name="Google Shape;643;p52"/>
          <p:cNvSpPr/>
          <p:nvPr/>
        </p:nvSpPr>
        <p:spPr>
          <a:xfrm>
            <a:off x="11874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4" name="Google Shape;644;p52"/>
          <p:cNvSpPr/>
          <p:nvPr/>
        </p:nvSpPr>
        <p:spPr>
          <a:xfrm>
            <a:off x="21463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5" name="Google Shape;645;p52"/>
          <p:cNvSpPr/>
          <p:nvPr/>
        </p:nvSpPr>
        <p:spPr>
          <a:xfrm>
            <a:off x="31051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6" name="Google Shape;646;p52"/>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7" name="Google Shape;647;p52"/>
          <p:cNvSpPr/>
          <p:nvPr/>
        </p:nvSpPr>
        <p:spPr>
          <a:xfrm>
            <a:off x="40640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8" name="Google Shape;648;p52"/>
          <p:cNvSpPr/>
          <p:nvPr/>
        </p:nvSpPr>
        <p:spPr>
          <a:xfrm>
            <a:off x="50228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49" name="Google Shape;649;p52"/>
          <p:cNvSpPr/>
          <p:nvPr/>
        </p:nvSpPr>
        <p:spPr>
          <a:xfrm>
            <a:off x="59817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0" name="Google Shape;650;p52"/>
          <p:cNvSpPr/>
          <p:nvPr/>
        </p:nvSpPr>
        <p:spPr>
          <a:xfrm>
            <a:off x="107759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1" name="Google Shape;651;p52"/>
          <p:cNvSpPr/>
          <p:nvPr/>
        </p:nvSpPr>
        <p:spPr>
          <a:xfrm>
            <a:off x="98171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2" name="Google Shape;652;p52"/>
          <p:cNvSpPr/>
          <p:nvPr/>
        </p:nvSpPr>
        <p:spPr>
          <a:xfrm>
            <a:off x="88582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3" name="Google Shape;653;p52"/>
          <p:cNvSpPr/>
          <p:nvPr/>
        </p:nvSpPr>
        <p:spPr>
          <a:xfrm>
            <a:off x="789940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4" name="Google Shape;654;p52"/>
          <p:cNvSpPr/>
          <p:nvPr/>
        </p:nvSpPr>
        <p:spPr>
          <a:xfrm>
            <a:off x="69405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5" name="Google Shape;655;p52"/>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56" name="Google Shape;656;p52"/>
          <p:cNvSpPr txBox="1"/>
          <p:nvPr>
            <p:ph idx="12" type="sldNum"/>
          </p:nvPr>
        </p:nvSpPr>
        <p:spPr>
          <a:xfrm>
            <a:off x="457200" y="6415861"/>
            <a:ext cx="342900" cy="182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buNone/>
              <a:defRPr b="0" i="0" sz="900" u="none" cap="none" strike="noStrike">
                <a:solidFill>
                  <a:srgbClr val="D11DA4"/>
                </a:solidFill>
                <a:latin typeface="Arial"/>
                <a:ea typeface="Arial"/>
                <a:cs typeface="Arial"/>
                <a:sym typeface="Arial"/>
              </a:defRPr>
            </a:lvl1pPr>
            <a:lvl2pPr indent="0" lvl="1" marL="0" marR="0" rtl="0" algn="l">
              <a:lnSpc>
                <a:spcPct val="100000"/>
              </a:lnSpc>
              <a:spcBef>
                <a:spcPts val="0"/>
              </a:spcBef>
              <a:buNone/>
              <a:defRPr b="0" i="0" sz="900" u="none" cap="none" strike="noStrike">
                <a:solidFill>
                  <a:srgbClr val="D11DA4"/>
                </a:solidFill>
                <a:latin typeface="Arial"/>
                <a:ea typeface="Arial"/>
                <a:cs typeface="Arial"/>
                <a:sym typeface="Arial"/>
              </a:defRPr>
            </a:lvl2pPr>
            <a:lvl3pPr indent="0" lvl="2" marL="0" marR="0" rtl="0" algn="l">
              <a:lnSpc>
                <a:spcPct val="100000"/>
              </a:lnSpc>
              <a:spcBef>
                <a:spcPts val="0"/>
              </a:spcBef>
              <a:buNone/>
              <a:defRPr b="0" i="0" sz="900" u="none" cap="none" strike="noStrike">
                <a:solidFill>
                  <a:srgbClr val="D11DA4"/>
                </a:solidFill>
                <a:latin typeface="Arial"/>
                <a:ea typeface="Arial"/>
                <a:cs typeface="Arial"/>
                <a:sym typeface="Arial"/>
              </a:defRPr>
            </a:lvl3pPr>
            <a:lvl4pPr indent="0" lvl="3" marL="0" marR="0" rtl="0" algn="l">
              <a:lnSpc>
                <a:spcPct val="100000"/>
              </a:lnSpc>
              <a:spcBef>
                <a:spcPts val="0"/>
              </a:spcBef>
              <a:buNone/>
              <a:defRPr b="0" i="0" sz="900" u="none" cap="none" strike="noStrike">
                <a:solidFill>
                  <a:srgbClr val="D11DA4"/>
                </a:solidFill>
                <a:latin typeface="Arial"/>
                <a:ea typeface="Arial"/>
                <a:cs typeface="Arial"/>
                <a:sym typeface="Arial"/>
              </a:defRPr>
            </a:lvl4pPr>
            <a:lvl5pPr indent="0" lvl="4" marL="0" marR="0" rtl="0" algn="l">
              <a:lnSpc>
                <a:spcPct val="100000"/>
              </a:lnSpc>
              <a:spcBef>
                <a:spcPts val="0"/>
              </a:spcBef>
              <a:buNone/>
              <a:defRPr b="0" i="0" sz="900" u="none" cap="none" strike="noStrike">
                <a:solidFill>
                  <a:srgbClr val="D11DA4"/>
                </a:solidFill>
                <a:latin typeface="Arial"/>
                <a:ea typeface="Arial"/>
                <a:cs typeface="Arial"/>
                <a:sym typeface="Arial"/>
              </a:defRPr>
            </a:lvl5pPr>
            <a:lvl6pPr indent="0" lvl="5" marL="0" marR="0" rtl="0" algn="l">
              <a:lnSpc>
                <a:spcPct val="100000"/>
              </a:lnSpc>
              <a:spcBef>
                <a:spcPts val="0"/>
              </a:spcBef>
              <a:buNone/>
              <a:defRPr b="0" i="0" sz="900" u="none" cap="none" strike="noStrike">
                <a:solidFill>
                  <a:srgbClr val="D11DA4"/>
                </a:solidFill>
                <a:latin typeface="Arial"/>
                <a:ea typeface="Arial"/>
                <a:cs typeface="Arial"/>
                <a:sym typeface="Arial"/>
              </a:defRPr>
            </a:lvl6pPr>
            <a:lvl7pPr indent="0" lvl="6" marL="0" marR="0" rtl="0" algn="l">
              <a:lnSpc>
                <a:spcPct val="100000"/>
              </a:lnSpc>
              <a:spcBef>
                <a:spcPts val="0"/>
              </a:spcBef>
              <a:buNone/>
              <a:defRPr b="0" i="0" sz="900" u="none" cap="none" strike="noStrike">
                <a:solidFill>
                  <a:srgbClr val="D11DA4"/>
                </a:solidFill>
                <a:latin typeface="Arial"/>
                <a:ea typeface="Arial"/>
                <a:cs typeface="Arial"/>
                <a:sym typeface="Arial"/>
              </a:defRPr>
            </a:lvl7pPr>
            <a:lvl8pPr indent="0" lvl="7" marL="0" marR="0" rtl="0" algn="l">
              <a:lnSpc>
                <a:spcPct val="100000"/>
              </a:lnSpc>
              <a:spcBef>
                <a:spcPts val="0"/>
              </a:spcBef>
              <a:buNone/>
              <a:defRPr b="0" i="0" sz="900" u="none" cap="none" strike="noStrike">
                <a:solidFill>
                  <a:srgbClr val="D11DA4"/>
                </a:solidFill>
                <a:latin typeface="Arial"/>
                <a:ea typeface="Arial"/>
                <a:cs typeface="Arial"/>
                <a:sym typeface="Arial"/>
              </a:defRPr>
            </a:lvl8pPr>
            <a:lvl9pPr indent="0" lvl="8" marL="0" marR="0" rtl="0" algn="l">
              <a:lnSpc>
                <a:spcPct val="100000"/>
              </a:lnSpc>
              <a:spcBef>
                <a:spcPts val="0"/>
              </a:spcBef>
              <a:buNone/>
              <a:defRPr b="0" i="0" sz="900" u="none" cap="none" strike="noStrike">
                <a:solidFill>
                  <a:srgbClr val="D11DA4"/>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7" name="Shape 657"/>
        <p:cNvGrpSpPr/>
        <p:nvPr/>
      </p:nvGrpSpPr>
      <p:grpSpPr>
        <a:xfrm>
          <a:off x="0" y="0"/>
          <a:ext cx="0" cy="0"/>
          <a:chOff x="0" y="0"/>
          <a:chExt cx="0" cy="0"/>
        </a:xfrm>
      </p:grpSpPr>
      <p:sp>
        <p:nvSpPr>
          <p:cNvPr id="658" name="Google Shape;658;p53"/>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a:solidFill>
                  <a:srgbClr val="595959"/>
                </a:solidFill>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659" name="Google Shape;659;p53"/>
          <p:cNvSpPr txBox="1"/>
          <p:nvPr>
            <p:ph idx="1" type="body"/>
          </p:nvPr>
        </p:nvSpPr>
        <p:spPr>
          <a:xfrm>
            <a:off x="463296" y="1376137"/>
            <a:ext cx="11271600" cy="46572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0"/>
              </a:spcBef>
              <a:spcAft>
                <a:spcPts val="0"/>
              </a:spcAft>
              <a:buSzPts val="1900"/>
              <a:buNone/>
              <a:defRPr>
                <a:solidFill>
                  <a:srgbClr val="595959"/>
                </a:solidFill>
              </a:defRPr>
            </a:lvl1pPr>
            <a:lvl2pPr indent="-228600" lvl="1" marL="914400" rtl="0" algn="l">
              <a:lnSpc>
                <a:spcPct val="125000"/>
              </a:lnSpc>
              <a:spcBef>
                <a:spcPts val="0"/>
              </a:spcBef>
              <a:spcAft>
                <a:spcPts val="0"/>
              </a:spcAft>
              <a:buSzPts val="1600"/>
              <a:buNone/>
              <a:defRPr>
                <a:solidFill>
                  <a:srgbClr val="595959"/>
                </a:solidFill>
              </a:defRPr>
            </a:lvl2pPr>
            <a:lvl3pPr indent="-330200" lvl="2" marL="1371600" rtl="0" algn="l">
              <a:lnSpc>
                <a:spcPct val="125000"/>
              </a:lnSpc>
              <a:spcBef>
                <a:spcPts val="0"/>
              </a:spcBef>
              <a:spcAft>
                <a:spcPts val="0"/>
              </a:spcAft>
              <a:buSzPts val="1600"/>
              <a:buChar char="•"/>
              <a:defRPr>
                <a:solidFill>
                  <a:srgbClr val="595959"/>
                </a:solidFill>
              </a:defRPr>
            </a:lvl3pPr>
            <a:lvl4pPr indent="-228600" lvl="3" marL="1828800" rtl="0" algn="l">
              <a:lnSpc>
                <a:spcPct val="125000"/>
              </a:lnSpc>
              <a:spcBef>
                <a:spcPts val="0"/>
              </a:spcBef>
              <a:spcAft>
                <a:spcPts val="0"/>
              </a:spcAft>
              <a:buSzPts val="1600"/>
              <a:buNone/>
              <a:defRPr>
                <a:solidFill>
                  <a:srgbClr val="595959"/>
                </a:solidFill>
              </a:defRPr>
            </a:lvl4pPr>
            <a:lvl5pPr indent="-228600" lvl="4" marL="2286000" rtl="0" algn="l">
              <a:lnSpc>
                <a:spcPct val="125000"/>
              </a:lnSpc>
              <a:spcBef>
                <a:spcPts val="0"/>
              </a:spcBef>
              <a:spcAft>
                <a:spcPts val="0"/>
              </a:spcAft>
              <a:buSzPts val="1600"/>
              <a:buNone/>
              <a:defRPr>
                <a:solidFill>
                  <a:srgbClr val="595959"/>
                </a:solidFill>
              </a:defRPr>
            </a:lvl5pPr>
            <a:lvl6pPr indent="-330200" lvl="5" marL="2743200" rtl="0" algn="l">
              <a:lnSpc>
                <a:spcPct val="125000"/>
              </a:lnSpc>
              <a:spcBef>
                <a:spcPts val="0"/>
              </a:spcBef>
              <a:spcAft>
                <a:spcPts val="0"/>
              </a:spcAft>
              <a:buSzPts val="1600"/>
              <a:buChar char="•"/>
              <a:defRPr/>
            </a:lvl6pPr>
            <a:lvl7pPr indent="-330200" lvl="6" marL="3200400" rtl="0" algn="l">
              <a:lnSpc>
                <a:spcPct val="125000"/>
              </a:lnSpc>
              <a:spcBef>
                <a:spcPts val="0"/>
              </a:spcBef>
              <a:spcAft>
                <a:spcPts val="0"/>
              </a:spcAft>
              <a:buSzPts val="1600"/>
              <a:buChar char="•"/>
              <a:defRPr/>
            </a:lvl7pPr>
            <a:lvl8pPr indent="-330200" lvl="7" marL="3657600" rtl="0" algn="l">
              <a:lnSpc>
                <a:spcPct val="125000"/>
              </a:lnSpc>
              <a:spcBef>
                <a:spcPts val="0"/>
              </a:spcBef>
              <a:spcAft>
                <a:spcPts val="0"/>
              </a:spcAft>
              <a:buSzPts val="1600"/>
              <a:buChar char="•"/>
              <a:defRPr/>
            </a:lvl8pPr>
            <a:lvl9pPr indent="-330200" lvl="8" marL="4114800" rtl="0" algn="l">
              <a:lnSpc>
                <a:spcPct val="125000"/>
              </a:lnSpc>
              <a:spcBef>
                <a:spcPts val="0"/>
              </a:spcBef>
              <a:spcAft>
                <a:spcPts val="0"/>
              </a:spcAft>
              <a:buSzPts val="16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0" name="Shape 660"/>
        <p:cNvGrpSpPr/>
        <p:nvPr/>
      </p:nvGrpSpPr>
      <p:grpSpPr>
        <a:xfrm>
          <a:off x="0" y="0"/>
          <a:ext cx="0" cy="0"/>
          <a:chOff x="0" y="0"/>
          <a:chExt cx="0" cy="0"/>
        </a:xfrm>
      </p:grpSpPr>
      <p:sp>
        <p:nvSpPr>
          <p:cNvPr id="661" name="Google Shape;661;p54"/>
          <p:cNvSpPr txBox="1"/>
          <p:nvPr>
            <p:ph type="title"/>
          </p:nvPr>
        </p:nvSpPr>
        <p:spPr>
          <a:xfrm>
            <a:off x="415600" y="593367"/>
            <a:ext cx="11360700" cy="7635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2" name="Google Shape;662;p54"/>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228600" lvl="0" marL="457200" rtl="0">
              <a:spcBef>
                <a:spcPts val="1200"/>
              </a:spcBef>
              <a:spcAft>
                <a:spcPts val="0"/>
              </a:spcAft>
              <a:buSzPts val="1800"/>
              <a:buFont typeface="Roboto"/>
              <a:buNone/>
              <a:defRPr>
                <a:latin typeface="Roboto"/>
                <a:ea typeface="Roboto"/>
                <a:cs typeface="Roboto"/>
                <a:sym typeface="Roboto"/>
              </a:defRPr>
            </a:lvl1pPr>
            <a:lvl2pPr indent="-228600" lvl="1" marL="914400" rtl="0">
              <a:spcBef>
                <a:spcPts val="600"/>
              </a:spcBef>
              <a:spcAft>
                <a:spcPts val="0"/>
              </a:spcAft>
              <a:buSzPts val="1200"/>
              <a:buFont typeface="Roboto"/>
              <a:buNone/>
              <a:defRPr>
                <a:latin typeface="Roboto"/>
                <a:ea typeface="Roboto"/>
                <a:cs typeface="Roboto"/>
                <a:sym typeface="Roboto"/>
              </a:defRPr>
            </a:lvl2pPr>
            <a:lvl3pPr indent="-304800" lvl="2" marL="1371600" rtl="0">
              <a:spcBef>
                <a:spcPts val="500"/>
              </a:spcBef>
              <a:spcAft>
                <a:spcPts val="0"/>
              </a:spcAft>
              <a:buSzPts val="1200"/>
              <a:buFont typeface="Roboto"/>
              <a:buChar char="•"/>
              <a:defRPr>
                <a:latin typeface="Roboto"/>
                <a:ea typeface="Roboto"/>
                <a:cs typeface="Roboto"/>
                <a:sym typeface="Roboto"/>
              </a:defRPr>
            </a:lvl3pPr>
            <a:lvl4pPr indent="-228600" lvl="3" marL="1828800" rtl="0">
              <a:spcBef>
                <a:spcPts val="1200"/>
              </a:spcBef>
              <a:spcAft>
                <a:spcPts val="0"/>
              </a:spcAft>
              <a:buSzPts val="1000"/>
              <a:buFont typeface="Roboto"/>
              <a:buNone/>
              <a:defRPr>
                <a:latin typeface="Roboto"/>
                <a:ea typeface="Roboto"/>
                <a:cs typeface="Roboto"/>
                <a:sym typeface="Roboto"/>
              </a:defRPr>
            </a:lvl4pPr>
            <a:lvl5pPr indent="-228600" lvl="4" marL="2286000" rtl="0">
              <a:spcBef>
                <a:spcPts val="1200"/>
              </a:spcBef>
              <a:spcAft>
                <a:spcPts val="0"/>
              </a:spcAft>
              <a:buSzPts val="1000"/>
              <a:buFont typeface="Roboto"/>
              <a:buNone/>
              <a:defRPr>
                <a:latin typeface="Roboto"/>
                <a:ea typeface="Roboto"/>
                <a:cs typeface="Roboto"/>
                <a:sym typeface="Roboto"/>
              </a:defRPr>
            </a:lvl5pPr>
            <a:lvl6pPr indent="-342900" lvl="5" marL="2743200" rtl="0">
              <a:spcBef>
                <a:spcPts val="500"/>
              </a:spcBef>
              <a:spcAft>
                <a:spcPts val="0"/>
              </a:spcAft>
              <a:buSzPts val="1800"/>
              <a:buFont typeface="Roboto"/>
              <a:buChar char="•"/>
              <a:defRPr>
                <a:latin typeface="Roboto"/>
                <a:ea typeface="Roboto"/>
                <a:cs typeface="Roboto"/>
                <a:sym typeface="Roboto"/>
              </a:defRPr>
            </a:lvl6pPr>
            <a:lvl7pPr indent="-342900" lvl="6" marL="3200400" rtl="0">
              <a:spcBef>
                <a:spcPts val="500"/>
              </a:spcBef>
              <a:spcAft>
                <a:spcPts val="0"/>
              </a:spcAft>
              <a:buSzPts val="1800"/>
              <a:buFont typeface="Roboto"/>
              <a:buChar char="•"/>
              <a:defRPr>
                <a:latin typeface="Roboto"/>
                <a:ea typeface="Roboto"/>
                <a:cs typeface="Roboto"/>
                <a:sym typeface="Roboto"/>
              </a:defRPr>
            </a:lvl7pPr>
            <a:lvl8pPr indent="-342900" lvl="7" marL="3657600" rtl="0">
              <a:spcBef>
                <a:spcPts val="500"/>
              </a:spcBef>
              <a:spcAft>
                <a:spcPts val="0"/>
              </a:spcAft>
              <a:buSzPts val="1800"/>
              <a:buFont typeface="Roboto"/>
              <a:buChar char="•"/>
              <a:defRPr>
                <a:latin typeface="Roboto"/>
                <a:ea typeface="Roboto"/>
                <a:cs typeface="Roboto"/>
                <a:sym typeface="Roboto"/>
              </a:defRPr>
            </a:lvl8pPr>
            <a:lvl9pPr indent="-342900" lvl="8" marL="4114800" rtl="0">
              <a:spcBef>
                <a:spcPts val="500"/>
              </a:spcBef>
              <a:spcAft>
                <a:spcPts val="0"/>
              </a:spcAft>
              <a:buSzPts val="1800"/>
              <a:buFont typeface="Roboto"/>
              <a:buChar char="•"/>
              <a:defRPr>
                <a:latin typeface="Roboto"/>
                <a:ea typeface="Roboto"/>
                <a:cs typeface="Roboto"/>
                <a:sym typeface="Roboto"/>
              </a:defRPr>
            </a:lvl9pPr>
          </a:lstStyle>
          <a:p/>
        </p:txBody>
      </p:sp>
      <p:sp>
        <p:nvSpPr>
          <p:cNvPr id="663" name="Google Shape;663;p54"/>
          <p:cNvSpPr txBox="1"/>
          <p:nvPr>
            <p:ph idx="12" type="sldNum"/>
          </p:nvPr>
        </p:nvSpPr>
        <p:spPr>
          <a:xfrm>
            <a:off x="11296610" y="6217622"/>
            <a:ext cx="731700" cy="524700"/>
          </a:xfrm>
          <a:prstGeom prst="rect">
            <a:avLst/>
          </a:prstGeom>
        </p:spPr>
        <p:txBody>
          <a:bodyPr anchorCtr="0" anchor="b" bIns="0" lIns="0" spcFirstLastPara="1" rIns="36000"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 Section" showMasterSp="0">
  <p:cSld name="Segue / Section">
    <p:bg>
      <p:bgPr>
        <a:solidFill>
          <a:schemeClr val="accent6"/>
        </a:solidFill>
      </p:bgPr>
    </p:bg>
    <p:spTree>
      <p:nvGrpSpPr>
        <p:cNvPr id="664" name="Shape 664"/>
        <p:cNvGrpSpPr/>
        <p:nvPr/>
      </p:nvGrpSpPr>
      <p:grpSpPr>
        <a:xfrm>
          <a:off x="0" y="0"/>
          <a:ext cx="0" cy="0"/>
          <a:chOff x="0" y="0"/>
          <a:chExt cx="0" cy="0"/>
        </a:xfrm>
      </p:grpSpPr>
      <p:sp>
        <p:nvSpPr>
          <p:cNvPr id="665" name="Google Shape;665;p55"/>
          <p:cNvSpPr txBox="1"/>
          <p:nvPr>
            <p:ph type="title"/>
          </p:nvPr>
        </p:nvSpPr>
        <p:spPr>
          <a:xfrm>
            <a:off x="457200" y="1306705"/>
            <a:ext cx="11277600" cy="35352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lt1"/>
              </a:buClr>
              <a:buSzPts val="5600"/>
              <a:buFont typeface="Arial"/>
              <a:buNone/>
              <a:defRPr sz="5600">
                <a:solidFill>
                  <a:schemeClr val="lt1"/>
                </a:solidFill>
              </a:defRPr>
            </a:lvl1pPr>
            <a:lvl2pPr lvl="1" rtl="0" algn="l">
              <a:lnSpc>
                <a:spcPct val="80000"/>
              </a:lnSpc>
              <a:spcBef>
                <a:spcPts val="0"/>
              </a:spcBef>
              <a:spcAft>
                <a:spcPts val="0"/>
              </a:spcAft>
              <a:buClr>
                <a:srgbClr val="006EFC"/>
              </a:buClr>
              <a:buSzPts val="2400"/>
              <a:buNone/>
              <a:defRPr/>
            </a:lvl2pPr>
            <a:lvl3pPr lvl="2" rtl="0" algn="l">
              <a:lnSpc>
                <a:spcPct val="80000"/>
              </a:lnSpc>
              <a:spcBef>
                <a:spcPts val="0"/>
              </a:spcBef>
              <a:spcAft>
                <a:spcPts val="0"/>
              </a:spcAft>
              <a:buClr>
                <a:srgbClr val="006EFC"/>
              </a:buClr>
              <a:buSzPts val="2400"/>
              <a:buNone/>
              <a:defRPr/>
            </a:lvl3pPr>
            <a:lvl4pPr lvl="3" rtl="0" algn="l">
              <a:lnSpc>
                <a:spcPct val="80000"/>
              </a:lnSpc>
              <a:spcBef>
                <a:spcPts val="0"/>
              </a:spcBef>
              <a:spcAft>
                <a:spcPts val="0"/>
              </a:spcAft>
              <a:buClr>
                <a:srgbClr val="006EFC"/>
              </a:buClr>
              <a:buSzPts val="2400"/>
              <a:buNone/>
              <a:defRPr/>
            </a:lvl4pPr>
            <a:lvl5pPr lvl="4" rtl="0" algn="l">
              <a:lnSpc>
                <a:spcPct val="80000"/>
              </a:lnSpc>
              <a:spcBef>
                <a:spcPts val="0"/>
              </a:spcBef>
              <a:spcAft>
                <a:spcPts val="0"/>
              </a:spcAft>
              <a:buClr>
                <a:srgbClr val="006EFC"/>
              </a:buClr>
              <a:buSzPts val="2400"/>
              <a:buNone/>
              <a:defRPr/>
            </a:lvl5pPr>
            <a:lvl6pPr lvl="5" rtl="0" algn="l">
              <a:lnSpc>
                <a:spcPct val="80000"/>
              </a:lnSpc>
              <a:spcBef>
                <a:spcPts val="0"/>
              </a:spcBef>
              <a:spcAft>
                <a:spcPts val="0"/>
              </a:spcAft>
              <a:buClr>
                <a:srgbClr val="006EFC"/>
              </a:buClr>
              <a:buSzPts val="2400"/>
              <a:buNone/>
              <a:defRPr/>
            </a:lvl6pPr>
            <a:lvl7pPr lvl="6" rtl="0" algn="l">
              <a:lnSpc>
                <a:spcPct val="80000"/>
              </a:lnSpc>
              <a:spcBef>
                <a:spcPts val="0"/>
              </a:spcBef>
              <a:spcAft>
                <a:spcPts val="0"/>
              </a:spcAft>
              <a:buClr>
                <a:srgbClr val="006EFC"/>
              </a:buClr>
              <a:buSzPts val="2400"/>
              <a:buNone/>
              <a:defRPr/>
            </a:lvl7pPr>
            <a:lvl8pPr lvl="7" rtl="0" algn="l">
              <a:lnSpc>
                <a:spcPct val="80000"/>
              </a:lnSpc>
              <a:spcBef>
                <a:spcPts val="0"/>
              </a:spcBef>
              <a:spcAft>
                <a:spcPts val="0"/>
              </a:spcAft>
              <a:buClr>
                <a:srgbClr val="006EFC"/>
              </a:buClr>
              <a:buSzPts val="2400"/>
              <a:buNone/>
              <a:defRPr/>
            </a:lvl8pPr>
            <a:lvl9pPr lvl="8" rtl="0" algn="l">
              <a:lnSpc>
                <a:spcPct val="80000"/>
              </a:lnSpc>
              <a:spcBef>
                <a:spcPts val="0"/>
              </a:spcBef>
              <a:spcAft>
                <a:spcPts val="0"/>
              </a:spcAft>
              <a:buClr>
                <a:srgbClr val="006EFC"/>
              </a:buClr>
              <a:buSzPts val="2400"/>
              <a:buNone/>
              <a:defRPr/>
            </a:lvl9pPr>
          </a:lstStyle>
          <a:p/>
        </p:txBody>
      </p:sp>
      <p:sp>
        <p:nvSpPr>
          <p:cNvPr id="666" name="Google Shape;666;p55"/>
          <p:cNvSpPr txBox="1"/>
          <p:nvPr>
            <p:ph idx="1" type="body"/>
          </p:nvPr>
        </p:nvSpPr>
        <p:spPr>
          <a:xfrm>
            <a:off x="457200" y="5751576"/>
            <a:ext cx="11277600" cy="5844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SzPts val="1800"/>
              <a:buFont typeface="Arial"/>
              <a:buNone/>
              <a:defRPr b="0" i="0" sz="1800">
                <a:solidFill>
                  <a:schemeClr val="accent1"/>
                </a:solidFill>
                <a:latin typeface="Arial"/>
                <a:ea typeface="Arial"/>
                <a:cs typeface="Arial"/>
                <a:sym typeface="Arial"/>
              </a:defRPr>
            </a:lvl1pPr>
            <a:lvl2pPr indent="-228600" lvl="1" marL="914400" rtl="0" algn="l">
              <a:lnSpc>
                <a:spcPct val="100000"/>
              </a:lnSpc>
              <a:spcBef>
                <a:spcPts val="0"/>
              </a:spcBef>
              <a:spcAft>
                <a:spcPts val="0"/>
              </a:spcAft>
              <a:buSzPts val="1800"/>
              <a:buFont typeface="Arial"/>
              <a:buNone/>
              <a:defRPr b="0" i="0" sz="1800">
                <a:solidFill>
                  <a:schemeClr val="accent1"/>
                </a:solidFill>
                <a:latin typeface="Arial"/>
                <a:ea typeface="Arial"/>
                <a:cs typeface="Arial"/>
                <a:sym typeface="Arial"/>
              </a:defRPr>
            </a:lvl2pPr>
            <a:lvl3pPr indent="-228600" lvl="2" marL="1371600" rtl="0" algn="l">
              <a:lnSpc>
                <a:spcPct val="100000"/>
              </a:lnSpc>
              <a:spcBef>
                <a:spcPts val="0"/>
              </a:spcBef>
              <a:spcAft>
                <a:spcPts val="0"/>
              </a:spcAft>
              <a:buSzPts val="1800"/>
              <a:buNone/>
              <a:defRPr sz="1800">
                <a:solidFill>
                  <a:srgbClr val="C1FAF2"/>
                </a:solidFill>
              </a:defRPr>
            </a:lvl3pPr>
            <a:lvl4pPr indent="-228600" lvl="3" marL="1828800" rtl="0" algn="l">
              <a:lnSpc>
                <a:spcPct val="100000"/>
              </a:lnSpc>
              <a:spcBef>
                <a:spcPts val="0"/>
              </a:spcBef>
              <a:spcAft>
                <a:spcPts val="0"/>
              </a:spcAft>
              <a:buClr>
                <a:srgbClr val="C1FAF2"/>
              </a:buClr>
              <a:buSzPts val="1800"/>
              <a:buNone/>
              <a:defRPr sz="1800">
                <a:solidFill>
                  <a:srgbClr val="C1FAF2"/>
                </a:solidFill>
              </a:defRPr>
            </a:lvl4pPr>
            <a:lvl5pPr indent="-228600" lvl="4" marL="2286000" rtl="0" algn="l">
              <a:lnSpc>
                <a:spcPct val="100000"/>
              </a:lnSpc>
              <a:spcBef>
                <a:spcPts val="0"/>
              </a:spcBef>
              <a:spcAft>
                <a:spcPts val="0"/>
              </a:spcAft>
              <a:buClr>
                <a:srgbClr val="C1FAF2"/>
              </a:buClr>
              <a:buSzPts val="1800"/>
              <a:buNone/>
              <a:defRPr sz="1800">
                <a:solidFill>
                  <a:srgbClr val="C1FAF2"/>
                </a:solidFill>
              </a:defRPr>
            </a:lvl5pPr>
            <a:lvl6pPr indent="-381000" lvl="5" marL="2743200" rtl="0" algn="l">
              <a:lnSpc>
                <a:spcPct val="75000"/>
              </a:lnSpc>
              <a:spcBef>
                <a:spcPts val="900"/>
              </a:spcBef>
              <a:spcAft>
                <a:spcPts val="0"/>
              </a:spcAft>
              <a:buClr>
                <a:srgbClr val="545459"/>
              </a:buClr>
              <a:buSzPts val="2400"/>
              <a:buChar char="•"/>
              <a:defRPr/>
            </a:lvl6pPr>
            <a:lvl7pPr indent="-381000" lvl="6" marL="3200400" rtl="0" algn="l">
              <a:lnSpc>
                <a:spcPct val="75000"/>
              </a:lnSpc>
              <a:spcBef>
                <a:spcPts val="900"/>
              </a:spcBef>
              <a:spcAft>
                <a:spcPts val="0"/>
              </a:spcAft>
              <a:buClr>
                <a:srgbClr val="545459"/>
              </a:buClr>
              <a:buSzPts val="2400"/>
              <a:buChar char="•"/>
              <a:defRPr/>
            </a:lvl7pPr>
            <a:lvl8pPr indent="-381000" lvl="7" marL="3657600" rtl="0" algn="l">
              <a:lnSpc>
                <a:spcPct val="75000"/>
              </a:lnSpc>
              <a:spcBef>
                <a:spcPts val="900"/>
              </a:spcBef>
              <a:spcAft>
                <a:spcPts val="0"/>
              </a:spcAft>
              <a:buClr>
                <a:srgbClr val="545459"/>
              </a:buClr>
              <a:buSzPts val="2400"/>
              <a:buChar char="•"/>
              <a:defRPr/>
            </a:lvl8pPr>
            <a:lvl9pPr indent="-381000" lvl="8" marL="4114800" rtl="0" algn="l">
              <a:lnSpc>
                <a:spcPct val="75000"/>
              </a:lnSpc>
              <a:spcBef>
                <a:spcPts val="900"/>
              </a:spcBef>
              <a:spcAft>
                <a:spcPts val="0"/>
              </a:spcAft>
              <a:buClr>
                <a:srgbClr val="545459"/>
              </a:buClr>
              <a:buSzPts val="2400"/>
              <a:buChar char="•"/>
              <a:defRPr/>
            </a:lvl9pPr>
          </a:lstStyle>
          <a:p/>
        </p:txBody>
      </p:sp>
      <p:sp>
        <p:nvSpPr>
          <p:cNvPr id="667" name="Google Shape;667;p55"/>
          <p:cNvSpPr/>
          <p:nvPr/>
        </p:nvSpPr>
        <p:spPr>
          <a:xfrm>
            <a:off x="11874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68" name="Google Shape;668;p55"/>
          <p:cNvSpPr/>
          <p:nvPr/>
        </p:nvSpPr>
        <p:spPr>
          <a:xfrm>
            <a:off x="21463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69" name="Google Shape;669;p55"/>
          <p:cNvSpPr/>
          <p:nvPr/>
        </p:nvSpPr>
        <p:spPr>
          <a:xfrm>
            <a:off x="31051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0" name="Google Shape;670;p55"/>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1" name="Google Shape;671;p55"/>
          <p:cNvSpPr/>
          <p:nvPr/>
        </p:nvSpPr>
        <p:spPr>
          <a:xfrm>
            <a:off x="40640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2" name="Google Shape;672;p55"/>
          <p:cNvSpPr/>
          <p:nvPr/>
        </p:nvSpPr>
        <p:spPr>
          <a:xfrm>
            <a:off x="5022849"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3" name="Google Shape;673;p55"/>
          <p:cNvSpPr/>
          <p:nvPr/>
        </p:nvSpPr>
        <p:spPr>
          <a:xfrm>
            <a:off x="59817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4" name="Google Shape;674;p55"/>
          <p:cNvSpPr/>
          <p:nvPr/>
        </p:nvSpPr>
        <p:spPr>
          <a:xfrm>
            <a:off x="107759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5" name="Google Shape;675;p55"/>
          <p:cNvSpPr/>
          <p:nvPr/>
        </p:nvSpPr>
        <p:spPr>
          <a:xfrm>
            <a:off x="98171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6" name="Google Shape;676;p55"/>
          <p:cNvSpPr/>
          <p:nvPr/>
        </p:nvSpPr>
        <p:spPr>
          <a:xfrm>
            <a:off x="88582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7" name="Google Shape;677;p55"/>
          <p:cNvSpPr/>
          <p:nvPr/>
        </p:nvSpPr>
        <p:spPr>
          <a:xfrm>
            <a:off x="7899400"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8" name="Google Shape;678;p55"/>
          <p:cNvSpPr/>
          <p:nvPr/>
        </p:nvSpPr>
        <p:spPr>
          <a:xfrm>
            <a:off x="69405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79" name="Google Shape;679;p55"/>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0" name="Google Shape;680;p55"/>
          <p:cNvSpPr/>
          <p:nvPr/>
        </p:nvSpPr>
        <p:spPr>
          <a:xfrm>
            <a:off x="457199" y="871039"/>
            <a:ext cx="497700" cy="1005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 Custom Layout">
  <p:cSld name="Title + Graphic / Custom Layout">
    <p:spTree>
      <p:nvGrpSpPr>
        <p:cNvPr id="681" name="Shape 681"/>
        <p:cNvGrpSpPr/>
        <p:nvPr/>
      </p:nvGrpSpPr>
      <p:grpSpPr>
        <a:xfrm>
          <a:off x="0" y="0"/>
          <a:ext cx="0" cy="0"/>
          <a:chOff x="0" y="0"/>
          <a:chExt cx="0" cy="0"/>
        </a:xfrm>
      </p:grpSpPr>
      <p:sp>
        <p:nvSpPr>
          <p:cNvPr id="682" name="Google Shape;682;p56"/>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Clr>
                <a:schemeClr val="dk1"/>
              </a:buClr>
              <a:buSzPts val="2400"/>
              <a:buFont typeface="Roboto"/>
              <a:buNone/>
              <a:defRPr>
                <a:latin typeface="Roboto"/>
                <a:ea typeface="Roboto"/>
                <a:cs typeface="Roboto"/>
                <a:sym typeface="Roboto"/>
              </a:defRPr>
            </a:lvl1pPr>
            <a:lvl2pPr lvl="1" rtl="0" algn="l">
              <a:lnSpc>
                <a:spcPct val="80000"/>
              </a:lnSpc>
              <a:spcBef>
                <a:spcPts val="0"/>
              </a:spcBef>
              <a:spcAft>
                <a:spcPts val="0"/>
              </a:spcAft>
              <a:buClr>
                <a:srgbClr val="006EFC"/>
              </a:buClr>
              <a:buSzPts val="2400"/>
              <a:buNone/>
              <a:defRPr/>
            </a:lvl2pPr>
            <a:lvl3pPr lvl="2" rtl="0" algn="l">
              <a:lnSpc>
                <a:spcPct val="80000"/>
              </a:lnSpc>
              <a:spcBef>
                <a:spcPts val="0"/>
              </a:spcBef>
              <a:spcAft>
                <a:spcPts val="0"/>
              </a:spcAft>
              <a:buClr>
                <a:srgbClr val="006EFC"/>
              </a:buClr>
              <a:buSzPts val="2400"/>
              <a:buNone/>
              <a:defRPr/>
            </a:lvl3pPr>
            <a:lvl4pPr lvl="3" rtl="0" algn="l">
              <a:lnSpc>
                <a:spcPct val="80000"/>
              </a:lnSpc>
              <a:spcBef>
                <a:spcPts val="0"/>
              </a:spcBef>
              <a:spcAft>
                <a:spcPts val="0"/>
              </a:spcAft>
              <a:buClr>
                <a:srgbClr val="006EFC"/>
              </a:buClr>
              <a:buSzPts val="2400"/>
              <a:buNone/>
              <a:defRPr/>
            </a:lvl4pPr>
            <a:lvl5pPr lvl="4" rtl="0" algn="l">
              <a:lnSpc>
                <a:spcPct val="80000"/>
              </a:lnSpc>
              <a:spcBef>
                <a:spcPts val="0"/>
              </a:spcBef>
              <a:spcAft>
                <a:spcPts val="0"/>
              </a:spcAft>
              <a:buClr>
                <a:srgbClr val="006EFC"/>
              </a:buClr>
              <a:buSzPts val="2400"/>
              <a:buNone/>
              <a:defRPr/>
            </a:lvl5pPr>
            <a:lvl6pPr lvl="5" rtl="0" algn="l">
              <a:lnSpc>
                <a:spcPct val="80000"/>
              </a:lnSpc>
              <a:spcBef>
                <a:spcPts val="0"/>
              </a:spcBef>
              <a:spcAft>
                <a:spcPts val="0"/>
              </a:spcAft>
              <a:buClr>
                <a:srgbClr val="006EFC"/>
              </a:buClr>
              <a:buSzPts val="2400"/>
              <a:buNone/>
              <a:defRPr/>
            </a:lvl6pPr>
            <a:lvl7pPr lvl="6" rtl="0" algn="l">
              <a:lnSpc>
                <a:spcPct val="80000"/>
              </a:lnSpc>
              <a:spcBef>
                <a:spcPts val="0"/>
              </a:spcBef>
              <a:spcAft>
                <a:spcPts val="0"/>
              </a:spcAft>
              <a:buClr>
                <a:srgbClr val="006EFC"/>
              </a:buClr>
              <a:buSzPts val="2400"/>
              <a:buNone/>
              <a:defRPr/>
            </a:lvl7pPr>
            <a:lvl8pPr lvl="7" rtl="0" algn="l">
              <a:lnSpc>
                <a:spcPct val="80000"/>
              </a:lnSpc>
              <a:spcBef>
                <a:spcPts val="0"/>
              </a:spcBef>
              <a:spcAft>
                <a:spcPts val="0"/>
              </a:spcAft>
              <a:buClr>
                <a:srgbClr val="006EFC"/>
              </a:buClr>
              <a:buSzPts val="2400"/>
              <a:buNone/>
              <a:defRPr/>
            </a:lvl8pPr>
            <a:lvl9pPr lvl="8" rtl="0" algn="l">
              <a:lnSpc>
                <a:spcPct val="80000"/>
              </a:lnSpc>
              <a:spcBef>
                <a:spcPts val="0"/>
              </a:spcBef>
              <a:spcAft>
                <a:spcPts val="0"/>
              </a:spcAft>
              <a:buClr>
                <a:srgbClr val="006EFC"/>
              </a:buClr>
              <a:buSzPts val="2400"/>
              <a:buNone/>
              <a:defRPr/>
            </a:lvl9pPr>
          </a:lstStyle>
          <a:p/>
        </p:txBody>
      </p:sp>
      <p:sp>
        <p:nvSpPr>
          <p:cNvPr id="683" name="Google Shape;683;p56"/>
          <p:cNvSpPr/>
          <p:nvPr/>
        </p:nvSpPr>
        <p:spPr>
          <a:xfrm>
            <a:off x="11874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4" name="Google Shape;684;p56"/>
          <p:cNvSpPr/>
          <p:nvPr/>
        </p:nvSpPr>
        <p:spPr>
          <a:xfrm>
            <a:off x="21463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5" name="Google Shape;685;p56"/>
          <p:cNvSpPr/>
          <p:nvPr/>
        </p:nvSpPr>
        <p:spPr>
          <a:xfrm>
            <a:off x="31051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6" name="Google Shape;686;p56"/>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7" name="Google Shape;687;p56"/>
          <p:cNvSpPr/>
          <p:nvPr/>
        </p:nvSpPr>
        <p:spPr>
          <a:xfrm>
            <a:off x="40640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8" name="Google Shape;688;p56"/>
          <p:cNvSpPr/>
          <p:nvPr/>
        </p:nvSpPr>
        <p:spPr>
          <a:xfrm>
            <a:off x="5022849"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89" name="Google Shape;689;p56"/>
          <p:cNvSpPr/>
          <p:nvPr/>
        </p:nvSpPr>
        <p:spPr>
          <a:xfrm>
            <a:off x="59817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0" name="Google Shape;690;p56"/>
          <p:cNvSpPr/>
          <p:nvPr/>
        </p:nvSpPr>
        <p:spPr>
          <a:xfrm>
            <a:off x="107759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1" name="Google Shape;691;p56"/>
          <p:cNvSpPr/>
          <p:nvPr/>
        </p:nvSpPr>
        <p:spPr>
          <a:xfrm>
            <a:off x="98171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2" name="Google Shape;692;p56"/>
          <p:cNvSpPr/>
          <p:nvPr/>
        </p:nvSpPr>
        <p:spPr>
          <a:xfrm>
            <a:off x="88582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3" name="Google Shape;693;p56"/>
          <p:cNvSpPr/>
          <p:nvPr/>
        </p:nvSpPr>
        <p:spPr>
          <a:xfrm>
            <a:off x="7899400"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4" name="Google Shape;694;p56"/>
          <p:cNvSpPr/>
          <p:nvPr/>
        </p:nvSpPr>
        <p:spPr>
          <a:xfrm>
            <a:off x="69405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5" name="Google Shape;695;p56"/>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696" name="Google Shape;696;p56"/>
          <p:cNvSpPr txBox="1"/>
          <p:nvPr>
            <p:ph idx="12" type="sldNum"/>
          </p:nvPr>
        </p:nvSpPr>
        <p:spPr>
          <a:xfrm>
            <a:off x="457200" y="6415861"/>
            <a:ext cx="342900" cy="182700"/>
          </a:xfrm>
          <a:prstGeom prst="rect">
            <a:avLst/>
          </a:prstGeom>
          <a:noFill/>
          <a:ln>
            <a:noFill/>
          </a:ln>
        </p:spPr>
        <p:txBody>
          <a:bodyPr anchorCtr="0" anchor="b" bIns="0" lIns="0" spcFirstLastPara="1" rIns="0" wrap="square" tIns="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AU"/>
              <a:t>‹#›</a:t>
            </a:fld>
            <a:endParaRPr/>
          </a:p>
        </p:txBody>
      </p:sp>
      <p:sp>
        <p:nvSpPr>
          <p:cNvPr id="697" name="Google Shape;697;p56"/>
          <p:cNvSpPr txBox="1"/>
          <p:nvPr>
            <p:ph idx="11" type="ftr"/>
          </p:nvPr>
        </p:nvSpPr>
        <p:spPr>
          <a:xfrm>
            <a:off x="800100" y="6415861"/>
            <a:ext cx="5410500" cy="18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sz="1900"/>
            </a:lvl1pPr>
            <a:lvl2pPr lvl="1" rtl="0" algn="l">
              <a:lnSpc>
                <a:spcPct val="100000"/>
              </a:lnSpc>
              <a:spcBef>
                <a:spcPts val="0"/>
              </a:spcBef>
              <a:spcAft>
                <a:spcPts val="0"/>
              </a:spcAft>
              <a:buSzPts val="1900"/>
              <a:buNone/>
              <a:defRPr sz="1900"/>
            </a:lvl2pPr>
            <a:lvl3pPr lvl="2" rtl="0" algn="l">
              <a:lnSpc>
                <a:spcPct val="100000"/>
              </a:lnSpc>
              <a:spcBef>
                <a:spcPts val="0"/>
              </a:spcBef>
              <a:spcAft>
                <a:spcPts val="0"/>
              </a:spcAft>
              <a:buSzPts val="1900"/>
              <a:buNone/>
              <a:defRPr sz="1900"/>
            </a:lvl3pPr>
            <a:lvl4pPr lvl="3" rtl="0" algn="l">
              <a:lnSpc>
                <a:spcPct val="100000"/>
              </a:lnSpc>
              <a:spcBef>
                <a:spcPts val="0"/>
              </a:spcBef>
              <a:spcAft>
                <a:spcPts val="0"/>
              </a:spcAft>
              <a:buSzPts val="1900"/>
              <a:buNone/>
              <a:defRPr sz="1900"/>
            </a:lvl4pPr>
            <a:lvl5pPr lvl="4" rtl="0" algn="l">
              <a:lnSpc>
                <a:spcPct val="100000"/>
              </a:lnSpc>
              <a:spcBef>
                <a:spcPts val="0"/>
              </a:spcBef>
              <a:spcAft>
                <a:spcPts val="0"/>
              </a:spcAft>
              <a:buSzPts val="1900"/>
              <a:buNone/>
              <a:defRPr sz="1900"/>
            </a:lvl5pPr>
            <a:lvl6pPr lvl="5" rtl="0" algn="l">
              <a:lnSpc>
                <a:spcPct val="100000"/>
              </a:lnSpc>
              <a:spcBef>
                <a:spcPts val="0"/>
              </a:spcBef>
              <a:spcAft>
                <a:spcPts val="0"/>
              </a:spcAft>
              <a:buSzPts val="1900"/>
              <a:buNone/>
              <a:defRPr sz="1900"/>
            </a:lvl6pPr>
            <a:lvl7pPr lvl="6" rtl="0" algn="l">
              <a:lnSpc>
                <a:spcPct val="100000"/>
              </a:lnSpc>
              <a:spcBef>
                <a:spcPts val="0"/>
              </a:spcBef>
              <a:spcAft>
                <a:spcPts val="0"/>
              </a:spcAft>
              <a:buSzPts val="1900"/>
              <a:buNone/>
              <a:defRPr sz="1900"/>
            </a:lvl7pPr>
            <a:lvl8pPr lvl="7" rtl="0" algn="l">
              <a:lnSpc>
                <a:spcPct val="100000"/>
              </a:lnSpc>
              <a:spcBef>
                <a:spcPts val="0"/>
              </a:spcBef>
              <a:spcAft>
                <a:spcPts val="0"/>
              </a:spcAft>
              <a:buSzPts val="1900"/>
              <a:buNone/>
              <a:defRPr sz="1900"/>
            </a:lvl8pPr>
            <a:lvl9pPr lvl="8" rtl="0" algn="l">
              <a:lnSpc>
                <a:spcPct val="100000"/>
              </a:lnSpc>
              <a:spcBef>
                <a:spcPts val="0"/>
              </a:spcBef>
              <a:spcAft>
                <a:spcPts val="0"/>
              </a:spcAft>
              <a:buSzPts val="1900"/>
              <a:buNone/>
              <a:defRPr sz="19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Content 2">
  <p:cSld name="Title + Full Content_2">
    <p:spTree>
      <p:nvGrpSpPr>
        <p:cNvPr id="698" name="Shape 698"/>
        <p:cNvGrpSpPr/>
        <p:nvPr/>
      </p:nvGrpSpPr>
      <p:grpSpPr>
        <a:xfrm>
          <a:off x="0" y="0"/>
          <a:ext cx="0" cy="0"/>
          <a:chOff x="0" y="0"/>
          <a:chExt cx="0" cy="0"/>
        </a:xfrm>
      </p:grpSpPr>
      <p:sp>
        <p:nvSpPr>
          <p:cNvPr id="699" name="Google Shape;699;p57"/>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rtl="0" algn="l">
              <a:lnSpc>
                <a:spcPct val="112500"/>
              </a:lnSpc>
              <a:spcBef>
                <a:spcPts val="0"/>
              </a:spcBef>
              <a:spcAft>
                <a:spcPts val="0"/>
              </a:spcAft>
              <a:buClr>
                <a:schemeClr val="dk1"/>
              </a:buClr>
              <a:buSzPts val="3200"/>
              <a:buFont typeface="Arial"/>
              <a:buNone/>
              <a:defRPr/>
            </a:lvl1pPr>
            <a:lvl2pPr lvl="1" rtl="0" algn="l">
              <a:lnSpc>
                <a:spcPct val="80000"/>
              </a:lnSpc>
              <a:spcBef>
                <a:spcPts val="0"/>
              </a:spcBef>
              <a:spcAft>
                <a:spcPts val="0"/>
              </a:spcAft>
              <a:buClr>
                <a:srgbClr val="006EFC"/>
              </a:buClr>
              <a:buSzPts val="2400"/>
              <a:buNone/>
              <a:defRPr/>
            </a:lvl2pPr>
            <a:lvl3pPr lvl="2" rtl="0" algn="l">
              <a:lnSpc>
                <a:spcPct val="80000"/>
              </a:lnSpc>
              <a:spcBef>
                <a:spcPts val="0"/>
              </a:spcBef>
              <a:spcAft>
                <a:spcPts val="0"/>
              </a:spcAft>
              <a:buClr>
                <a:srgbClr val="006EFC"/>
              </a:buClr>
              <a:buSzPts val="2400"/>
              <a:buNone/>
              <a:defRPr/>
            </a:lvl3pPr>
            <a:lvl4pPr lvl="3" rtl="0" algn="l">
              <a:lnSpc>
                <a:spcPct val="80000"/>
              </a:lnSpc>
              <a:spcBef>
                <a:spcPts val="0"/>
              </a:spcBef>
              <a:spcAft>
                <a:spcPts val="0"/>
              </a:spcAft>
              <a:buClr>
                <a:srgbClr val="006EFC"/>
              </a:buClr>
              <a:buSzPts val="2400"/>
              <a:buNone/>
              <a:defRPr/>
            </a:lvl4pPr>
            <a:lvl5pPr lvl="4" rtl="0" algn="l">
              <a:lnSpc>
                <a:spcPct val="80000"/>
              </a:lnSpc>
              <a:spcBef>
                <a:spcPts val="0"/>
              </a:spcBef>
              <a:spcAft>
                <a:spcPts val="0"/>
              </a:spcAft>
              <a:buClr>
                <a:srgbClr val="006EFC"/>
              </a:buClr>
              <a:buSzPts val="2400"/>
              <a:buNone/>
              <a:defRPr/>
            </a:lvl5pPr>
            <a:lvl6pPr lvl="5" rtl="0" algn="l">
              <a:lnSpc>
                <a:spcPct val="80000"/>
              </a:lnSpc>
              <a:spcBef>
                <a:spcPts val="0"/>
              </a:spcBef>
              <a:spcAft>
                <a:spcPts val="0"/>
              </a:spcAft>
              <a:buClr>
                <a:srgbClr val="006EFC"/>
              </a:buClr>
              <a:buSzPts val="2400"/>
              <a:buNone/>
              <a:defRPr/>
            </a:lvl6pPr>
            <a:lvl7pPr lvl="6" rtl="0" algn="l">
              <a:lnSpc>
                <a:spcPct val="80000"/>
              </a:lnSpc>
              <a:spcBef>
                <a:spcPts val="0"/>
              </a:spcBef>
              <a:spcAft>
                <a:spcPts val="0"/>
              </a:spcAft>
              <a:buClr>
                <a:srgbClr val="006EFC"/>
              </a:buClr>
              <a:buSzPts val="2400"/>
              <a:buNone/>
              <a:defRPr/>
            </a:lvl7pPr>
            <a:lvl8pPr lvl="7" rtl="0" algn="l">
              <a:lnSpc>
                <a:spcPct val="80000"/>
              </a:lnSpc>
              <a:spcBef>
                <a:spcPts val="0"/>
              </a:spcBef>
              <a:spcAft>
                <a:spcPts val="0"/>
              </a:spcAft>
              <a:buClr>
                <a:srgbClr val="006EFC"/>
              </a:buClr>
              <a:buSzPts val="2400"/>
              <a:buNone/>
              <a:defRPr/>
            </a:lvl8pPr>
            <a:lvl9pPr lvl="8" rtl="0" algn="l">
              <a:lnSpc>
                <a:spcPct val="80000"/>
              </a:lnSpc>
              <a:spcBef>
                <a:spcPts val="0"/>
              </a:spcBef>
              <a:spcAft>
                <a:spcPts val="0"/>
              </a:spcAft>
              <a:buClr>
                <a:srgbClr val="006EFC"/>
              </a:buClr>
              <a:buSzPts val="2400"/>
              <a:buNone/>
              <a:defRPr/>
            </a:lvl9pPr>
          </a:lstStyle>
          <a:p/>
        </p:txBody>
      </p:sp>
      <p:sp>
        <p:nvSpPr>
          <p:cNvPr id="700" name="Google Shape;700;p57"/>
          <p:cNvSpPr txBox="1"/>
          <p:nvPr>
            <p:ph idx="1" type="body"/>
          </p:nvPr>
        </p:nvSpPr>
        <p:spPr>
          <a:xfrm>
            <a:off x="457200" y="1776703"/>
            <a:ext cx="11277600" cy="4214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800"/>
              </a:spcBef>
              <a:spcAft>
                <a:spcPts val="0"/>
              </a:spcAft>
              <a:buSzPts val="2400"/>
              <a:buNone/>
              <a:defRPr/>
            </a:lvl1pPr>
            <a:lvl2pPr indent="-228600" lvl="1" marL="914400" rtl="0" algn="l">
              <a:lnSpc>
                <a:spcPct val="100000"/>
              </a:lnSpc>
              <a:spcBef>
                <a:spcPts val="900"/>
              </a:spcBef>
              <a:spcAft>
                <a:spcPts val="0"/>
              </a:spcAft>
              <a:buSzPts val="2400"/>
              <a:buNone/>
              <a:defRPr/>
            </a:lvl2pPr>
            <a:lvl3pPr indent="-381000" lvl="2" marL="1371600" rtl="0" algn="l">
              <a:lnSpc>
                <a:spcPct val="100000"/>
              </a:lnSpc>
              <a:spcBef>
                <a:spcPts val="900"/>
              </a:spcBef>
              <a:spcAft>
                <a:spcPts val="0"/>
              </a:spcAft>
              <a:buSzPts val="2400"/>
              <a:buChar char="•"/>
              <a:defRPr/>
            </a:lvl3pPr>
            <a:lvl4pPr indent="-228600" lvl="3" marL="1828800" rtl="0" algn="l">
              <a:lnSpc>
                <a:spcPct val="100000"/>
              </a:lnSpc>
              <a:spcBef>
                <a:spcPts val="900"/>
              </a:spcBef>
              <a:spcAft>
                <a:spcPts val="0"/>
              </a:spcAft>
              <a:buSzPts val="2400"/>
              <a:buNone/>
              <a:defRPr/>
            </a:lvl4pPr>
            <a:lvl5pPr indent="-228600" lvl="4" marL="2286000" rtl="0" algn="l">
              <a:lnSpc>
                <a:spcPct val="100000"/>
              </a:lnSpc>
              <a:spcBef>
                <a:spcPts val="900"/>
              </a:spcBef>
              <a:spcAft>
                <a:spcPts val="0"/>
              </a:spcAft>
              <a:buSzPts val="2400"/>
              <a:buNone/>
              <a:defRPr/>
            </a:lvl5pPr>
            <a:lvl6pPr indent="-381000" lvl="5" marL="2743200" rtl="0" algn="l">
              <a:lnSpc>
                <a:spcPct val="75000"/>
              </a:lnSpc>
              <a:spcBef>
                <a:spcPts val="900"/>
              </a:spcBef>
              <a:spcAft>
                <a:spcPts val="0"/>
              </a:spcAft>
              <a:buClr>
                <a:srgbClr val="545459"/>
              </a:buClr>
              <a:buSzPts val="2400"/>
              <a:buChar char="•"/>
              <a:defRPr/>
            </a:lvl6pPr>
            <a:lvl7pPr indent="-381000" lvl="6" marL="3200400" rtl="0" algn="l">
              <a:lnSpc>
                <a:spcPct val="75000"/>
              </a:lnSpc>
              <a:spcBef>
                <a:spcPts val="900"/>
              </a:spcBef>
              <a:spcAft>
                <a:spcPts val="0"/>
              </a:spcAft>
              <a:buClr>
                <a:srgbClr val="545459"/>
              </a:buClr>
              <a:buSzPts val="2400"/>
              <a:buChar char="•"/>
              <a:defRPr/>
            </a:lvl7pPr>
            <a:lvl8pPr indent="-381000" lvl="7" marL="3657600" rtl="0" algn="l">
              <a:lnSpc>
                <a:spcPct val="75000"/>
              </a:lnSpc>
              <a:spcBef>
                <a:spcPts val="900"/>
              </a:spcBef>
              <a:spcAft>
                <a:spcPts val="0"/>
              </a:spcAft>
              <a:buClr>
                <a:srgbClr val="545459"/>
              </a:buClr>
              <a:buSzPts val="2400"/>
              <a:buChar char="•"/>
              <a:defRPr/>
            </a:lvl8pPr>
            <a:lvl9pPr indent="-381000" lvl="8" marL="4114800" rtl="0" algn="l">
              <a:lnSpc>
                <a:spcPct val="75000"/>
              </a:lnSpc>
              <a:spcBef>
                <a:spcPts val="900"/>
              </a:spcBef>
              <a:spcAft>
                <a:spcPts val="0"/>
              </a:spcAft>
              <a:buClr>
                <a:srgbClr val="545459"/>
              </a:buClr>
              <a:buSzPts val="2400"/>
              <a:buChar char="•"/>
              <a:defRPr/>
            </a:lvl9pPr>
          </a:lstStyle>
          <a:p/>
        </p:txBody>
      </p:sp>
      <p:sp>
        <p:nvSpPr>
          <p:cNvPr id="701" name="Google Shape;701;p57"/>
          <p:cNvSpPr/>
          <p:nvPr/>
        </p:nvSpPr>
        <p:spPr>
          <a:xfrm>
            <a:off x="11874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2" name="Google Shape;702;p57"/>
          <p:cNvSpPr/>
          <p:nvPr/>
        </p:nvSpPr>
        <p:spPr>
          <a:xfrm>
            <a:off x="21463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3" name="Google Shape;703;p57"/>
          <p:cNvSpPr/>
          <p:nvPr/>
        </p:nvSpPr>
        <p:spPr>
          <a:xfrm>
            <a:off x="31051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4" name="Google Shape;704;p57"/>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5" name="Google Shape;705;p57"/>
          <p:cNvSpPr/>
          <p:nvPr/>
        </p:nvSpPr>
        <p:spPr>
          <a:xfrm>
            <a:off x="40640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6" name="Google Shape;706;p57"/>
          <p:cNvSpPr/>
          <p:nvPr/>
        </p:nvSpPr>
        <p:spPr>
          <a:xfrm>
            <a:off x="5022849"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7" name="Google Shape;707;p57"/>
          <p:cNvSpPr/>
          <p:nvPr/>
        </p:nvSpPr>
        <p:spPr>
          <a:xfrm>
            <a:off x="59817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8" name="Google Shape;708;p57"/>
          <p:cNvSpPr/>
          <p:nvPr/>
        </p:nvSpPr>
        <p:spPr>
          <a:xfrm>
            <a:off x="107759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09" name="Google Shape;709;p57"/>
          <p:cNvSpPr/>
          <p:nvPr/>
        </p:nvSpPr>
        <p:spPr>
          <a:xfrm>
            <a:off x="9817100"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10" name="Google Shape;710;p57"/>
          <p:cNvSpPr/>
          <p:nvPr/>
        </p:nvSpPr>
        <p:spPr>
          <a:xfrm>
            <a:off x="8858251"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11" name="Google Shape;711;p57"/>
          <p:cNvSpPr/>
          <p:nvPr/>
        </p:nvSpPr>
        <p:spPr>
          <a:xfrm>
            <a:off x="7899400" y="0"/>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12" name="Google Shape;712;p57"/>
          <p:cNvSpPr/>
          <p:nvPr/>
        </p:nvSpPr>
        <p:spPr>
          <a:xfrm>
            <a:off x="6940551" y="-1615"/>
            <a:ext cx="2283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13" name="Google Shape;713;p57"/>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sp>
        <p:nvSpPr>
          <p:cNvPr id="714" name="Google Shape;714;p57"/>
          <p:cNvSpPr txBox="1"/>
          <p:nvPr>
            <p:ph idx="12" type="sldNum"/>
          </p:nvPr>
        </p:nvSpPr>
        <p:spPr>
          <a:xfrm>
            <a:off x="457200" y="6415861"/>
            <a:ext cx="342900" cy="182700"/>
          </a:xfrm>
          <a:prstGeom prst="rect">
            <a:avLst/>
          </a:prstGeom>
          <a:noFill/>
          <a:ln>
            <a:noFill/>
          </a:ln>
        </p:spPr>
        <p:txBody>
          <a:bodyPr anchorCtr="0" anchor="b" bIns="0" lIns="0" spcFirstLastPara="1" rIns="0" wrap="square" tIns="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AU"/>
              <a:t>‹#›</a:t>
            </a:fld>
            <a:endParaRPr/>
          </a:p>
        </p:txBody>
      </p:sp>
      <p:sp>
        <p:nvSpPr>
          <p:cNvPr id="715" name="Google Shape;715;p57"/>
          <p:cNvSpPr txBox="1"/>
          <p:nvPr>
            <p:ph idx="11" type="ftr"/>
          </p:nvPr>
        </p:nvSpPr>
        <p:spPr>
          <a:xfrm>
            <a:off x="800100" y="6415861"/>
            <a:ext cx="5410500" cy="182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900"/>
              <a:buNone/>
              <a:defRPr sz="1900"/>
            </a:lvl1pPr>
            <a:lvl2pPr lvl="1" rtl="0" algn="l">
              <a:lnSpc>
                <a:spcPct val="100000"/>
              </a:lnSpc>
              <a:spcBef>
                <a:spcPts val="0"/>
              </a:spcBef>
              <a:spcAft>
                <a:spcPts val="0"/>
              </a:spcAft>
              <a:buSzPts val="1900"/>
              <a:buNone/>
              <a:defRPr sz="1900"/>
            </a:lvl2pPr>
            <a:lvl3pPr lvl="2" rtl="0" algn="l">
              <a:lnSpc>
                <a:spcPct val="100000"/>
              </a:lnSpc>
              <a:spcBef>
                <a:spcPts val="0"/>
              </a:spcBef>
              <a:spcAft>
                <a:spcPts val="0"/>
              </a:spcAft>
              <a:buSzPts val="1900"/>
              <a:buNone/>
              <a:defRPr sz="1900"/>
            </a:lvl3pPr>
            <a:lvl4pPr lvl="3" rtl="0" algn="l">
              <a:lnSpc>
                <a:spcPct val="100000"/>
              </a:lnSpc>
              <a:spcBef>
                <a:spcPts val="0"/>
              </a:spcBef>
              <a:spcAft>
                <a:spcPts val="0"/>
              </a:spcAft>
              <a:buSzPts val="1900"/>
              <a:buNone/>
              <a:defRPr sz="1900"/>
            </a:lvl4pPr>
            <a:lvl5pPr lvl="4" rtl="0" algn="l">
              <a:lnSpc>
                <a:spcPct val="100000"/>
              </a:lnSpc>
              <a:spcBef>
                <a:spcPts val="0"/>
              </a:spcBef>
              <a:spcAft>
                <a:spcPts val="0"/>
              </a:spcAft>
              <a:buSzPts val="1900"/>
              <a:buNone/>
              <a:defRPr sz="1900"/>
            </a:lvl5pPr>
            <a:lvl6pPr lvl="5" rtl="0" algn="l">
              <a:lnSpc>
                <a:spcPct val="100000"/>
              </a:lnSpc>
              <a:spcBef>
                <a:spcPts val="0"/>
              </a:spcBef>
              <a:spcAft>
                <a:spcPts val="0"/>
              </a:spcAft>
              <a:buSzPts val="1900"/>
              <a:buNone/>
              <a:defRPr sz="1900"/>
            </a:lvl6pPr>
            <a:lvl7pPr lvl="6" rtl="0" algn="l">
              <a:lnSpc>
                <a:spcPct val="100000"/>
              </a:lnSpc>
              <a:spcBef>
                <a:spcPts val="0"/>
              </a:spcBef>
              <a:spcAft>
                <a:spcPts val="0"/>
              </a:spcAft>
              <a:buSzPts val="1900"/>
              <a:buNone/>
              <a:defRPr sz="1900"/>
            </a:lvl7pPr>
            <a:lvl8pPr lvl="7" rtl="0" algn="l">
              <a:lnSpc>
                <a:spcPct val="100000"/>
              </a:lnSpc>
              <a:spcBef>
                <a:spcPts val="0"/>
              </a:spcBef>
              <a:spcAft>
                <a:spcPts val="0"/>
              </a:spcAft>
              <a:buSzPts val="1900"/>
              <a:buNone/>
              <a:defRPr sz="1900"/>
            </a:lvl8pPr>
            <a:lvl9pPr lvl="8" rtl="0" algn="l">
              <a:lnSpc>
                <a:spcPct val="100000"/>
              </a:lnSpc>
              <a:spcBef>
                <a:spcPts val="0"/>
              </a:spcBef>
              <a:spcAft>
                <a:spcPts val="0"/>
              </a:spcAft>
              <a:buSzPts val="1900"/>
              <a:buNone/>
              <a:defRPr sz="19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Blank">
  <p:cSld name="14_Blank">
    <p:spTree>
      <p:nvGrpSpPr>
        <p:cNvPr id="716" name="Shape 716"/>
        <p:cNvGrpSpPr/>
        <p:nvPr/>
      </p:nvGrpSpPr>
      <p:grpSpPr>
        <a:xfrm>
          <a:off x="0" y="0"/>
          <a:ext cx="0" cy="0"/>
          <a:chOff x="0" y="0"/>
          <a:chExt cx="0" cy="0"/>
        </a:xfrm>
      </p:grpSpPr>
      <p:sp>
        <p:nvSpPr>
          <p:cNvPr id="717" name="Google Shape;717;p58"/>
          <p:cNvSpPr txBox="1"/>
          <p:nvPr>
            <p:ph idx="11" type="ftr"/>
          </p:nvPr>
        </p:nvSpPr>
        <p:spPr>
          <a:xfrm>
            <a:off x="670910" y="6294435"/>
            <a:ext cx="3993300" cy="2175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8" name="Google Shape;718;p58"/>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 Content">
  <p:cSld name="Title + 2 Column Content">
    <p:spTree>
      <p:nvGrpSpPr>
        <p:cNvPr id="719" name="Shape 719"/>
        <p:cNvGrpSpPr/>
        <p:nvPr/>
      </p:nvGrpSpPr>
      <p:grpSpPr>
        <a:xfrm>
          <a:off x="0" y="0"/>
          <a:ext cx="0" cy="0"/>
          <a:chOff x="0" y="0"/>
          <a:chExt cx="0" cy="0"/>
        </a:xfrm>
      </p:grpSpPr>
      <p:sp>
        <p:nvSpPr>
          <p:cNvPr id="720" name="Google Shape;720;p59"/>
          <p:cNvSpPr/>
          <p:nvPr/>
        </p:nvSpPr>
        <p:spPr>
          <a:xfrm>
            <a:off x="11874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1" name="Google Shape;721;p59"/>
          <p:cNvSpPr/>
          <p:nvPr/>
        </p:nvSpPr>
        <p:spPr>
          <a:xfrm>
            <a:off x="21463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2" name="Google Shape;722;p59"/>
          <p:cNvSpPr/>
          <p:nvPr/>
        </p:nvSpPr>
        <p:spPr>
          <a:xfrm>
            <a:off x="31051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3" name="Google Shape;723;p59"/>
          <p:cNvSpPr/>
          <p:nvPr/>
        </p:nvSpPr>
        <p:spPr>
          <a:xfrm>
            <a:off x="1173480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4" name="Google Shape;724;p59"/>
          <p:cNvSpPr/>
          <p:nvPr/>
        </p:nvSpPr>
        <p:spPr>
          <a:xfrm>
            <a:off x="40640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5" name="Google Shape;725;p59"/>
          <p:cNvSpPr/>
          <p:nvPr/>
        </p:nvSpPr>
        <p:spPr>
          <a:xfrm>
            <a:off x="50228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6" name="Google Shape;726;p59"/>
          <p:cNvSpPr/>
          <p:nvPr/>
        </p:nvSpPr>
        <p:spPr>
          <a:xfrm>
            <a:off x="59817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7" name="Google Shape;727;p59"/>
          <p:cNvSpPr/>
          <p:nvPr/>
        </p:nvSpPr>
        <p:spPr>
          <a:xfrm>
            <a:off x="107759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8" name="Google Shape;728;p59"/>
          <p:cNvSpPr/>
          <p:nvPr/>
        </p:nvSpPr>
        <p:spPr>
          <a:xfrm>
            <a:off x="981710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29" name="Google Shape;729;p59"/>
          <p:cNvSpPr/>
          <p:nvPr/>
        </p:nvSpPr>
        <p:spPr>
          <a:xfrm>
            <a:off x="885825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30" name="Google Shape;730;p59"/>
          <p:cNvSpPr/>
          <p:nvPr/>
        </p:nvSpPr>
        <p:spPr>
          <a:xfrm>
            <a:off x="7899400" y="0"/>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31" name="Google Shape;731;p59"/>
          <p:cNvSpPr/>
          <p:nvPr/>
        </p:nvSpPr>
        <p:spPr>
          <a:xfrm>
            <a:off x="6940550" y="-1614"/>
            <a:ext cx="2289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32" name="Google Shape;732;p59"/>
          <p:cNvSpPr/>
          <p:nvPr/>
        </p:nvSpPr>
        <p:spPr>
          <a:xfrm>
            <a:off x="0" y="0"/>
            <a:ext cx="457200" cy="292800"/>
          </a:xfrm>
          <a:prstGeom prst="rect">
            <a:avLst/>
          </a:prstGeom>
          <a:solidFill>
            <a:schemeClr val="dk2">
              <a:alpha val="0"/>
            </a:schemeClr>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chemeClr val="dk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33" name="Google Shape;733;p59"/>
          <p:cNvSpPr txBox="1"/>
          <p:nvPr>
            <p:ph type="title"/>
          </p:nvPr>
        </p:nvSpPr>
        <p:spPr>
          <a:xfrm>
            <a:off x="457200" y="409635"/>
            <a:ext cx="112776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900"/>
              <a:buNone/>
              <a:defRPr/>
            </a:lvl1pPr>
            <a:lvl2pPr lvl="1" rtl="0" algn="l">
              <a:lnSpc>
                <a:spcPct val="100000"/>
              </a:lnSpc>
              <a:spcBef>
                <a:spcPts val="0"/>
              </a:spcBef>
              <a:spcAft>
                <a:spcPts val="0"/>
              </a:spcAft>
              <a:buClr>
                <a:srgbClr val="006EFC"/>
              </a:buClr>
              <a:buSzPts val="1900"/>
              <a:buNone/>
              <a:defRPr/>
            </a:lvl2pPr>
            <a:lvl3pPr lvl="2" rtl="0" algn="l">
              <a:lnSpc>
                <a:spcPct val="100000"/>
              </a:lnSpc>
              <a:spcBef>
                <a:spcPts val="0"/>
              </a:spcBef>
              <a:spcAft>
                <a:spcPts val="0"/>
              </a:spcAft>
              <a:buClr>
                <a:srgbClr val="006EFC"/>
              </a:buClr>
              <a:buSzPts val="1900"/>
              <a:buNone/>
              <a:defRPr/>
            </a:lvl3pPr>
            <a:lvl4pPr lvl="3" rtl="0" algn="l">
              <a:lnSpc>
                <a:spcPct val="100000"/>
              </a:lnSpc>
              <a:spcBef>
                <a:spcPts val="0"/>
              </a:spcBef>
              <a:spcAft>
                <a:spcPts val="0"/>
              </a:spcAft>
              <a:buClr>
                <a:srgbClr val="006EFC"/>
              </a:buClr>
              <a:buSzPts val="1900"/>
              <a:buNone/>
              <a:defRPr/>
            </a:lvl4pPr>
            <a:lvl5pPr lvl="4" rtl="0" algn="l">
              <a:lnSpc>
                <a:spcPct val="100000"/>
              </a:lnSpc>
              <a:spcBef>
                <a:spcPts val="0"/>
              </a:spcBef>
              <a:spcAft>
                <a:spcPts val="0"/>
              </a:spcAft>
              <a:buClr>
                <a:srgbClr val="006EFC"/>
              </a:buClr>
              <a:buSzPts val="1900"/>
              <a:buNone/>
              <a:defRPr/>
            </a:lvl5pPr>
            <a:lvl6pPr lvl="5" rtl="0" algn="l">
              <a:lnSpc>
                <a:spcPct val="100000"/>
              </a:lnSpc>
              <a:spcBef>
                <a:spcPts val="0"/>
              </a:spcBef>
              <a:spcAft>
                <a:spcPts val="0"/>
              </a:spcAft>
              <a:buClr>
                <a:srgbClr val="006EFC"/>
              </a:buClr>
              <a:buSzPts val="1900"/>
              <a:buNone/>
              <a:defRPr/>
            </a:lvl6pPr>
            <a:lvl7pPr lvl="6" rtl="0" algn="l">
              <a:lnSpc>
                <a:spcPct val="100000"/>
              </a:lnSpc>
              <a:spcBef>
                <a:spcPts val="0"/>
              </a:spcBef>
              <a:spcAft>
                <a:spcPts val="0"/>
              </a:spcAft>
              <a:buClr>
                <a:srgbClr val="006EFC"/>
              </a:buClr>
              <a:buSzPts val="1900"/>
              <a:buNone/>
              <a:defRPr/>
            </a:lvl7pPr>
            <a:lvl8pPr lvl="7" rtl="0" algn="l">
              <a:lnSpc>
                <a:spcPct val="100000"/>
              </a:lnSpc>
              <a:spcBef>
                <a:spcPts val="0"/>
              </a:spcBef>
              <a:spcAft>
                <a:spcPts val="0"/>
              </a:spcAft>
              <a:buClr>
                <a:srgbClr val="006EFC"/>
              </a:buClr>
              <a:buSzPts val="1900"/>
              <a:buNone/>
              <a:defRPr/>
            </a:lvl8pPr>
            <a:lvl9pPr lvl="8" rtl="0" algn="l">
              <a:lnSpc>
                <a:spcPct val="100000"/>
              </a:lnSpc>
              <a:spcBef>
                <a:spcPts val="0"/>
              </a:spcBef>
              <a:spcAft>
                <a:spcPts val="0"/>
              </a:spcAft>
              <a:buClr>
                <a:srgbClr val="006EFC"/>
              </a:buClr>
              <a:buSzPts val="1900"/>
              <a:buNone/>
              <a:defRPr/>
            </a:lvl9pPr>
          </a:lstStyle>
          <a:p/>
        </p:txBody>
      </p:sp>
      <p:sp>
        <p:nvSpPr>
          <p:cNvPr id="734" name="Google Shape;734;p59"/>
          <p:cNvSpPr txBox="1"/>
          <p:nvPr>
            <p:ph idx="12" type="sldNum"/>
          </p:nvPr>
        </p:nvSpPr>
        <p:spPr>
          <a:xfrm>
            <a:off x="457200" y="6415861"/>
            <a:ext cx="342900" cy="182700"/>
          </a:xfrm>
          <a:prstGeom prst="rect">
            <a:avLst/>
          </a:prstGeom>
          <a:noFill/>
          <a:ln>
            <a:noFill/>
          </a:ln>
        </p:spPr>
        <p:txBody>
          <a:bodyPr anchorCtr="0" anchor="b"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r>
              <a:t/>
            </a:r>
            <a:endParaRPr/>
          </a:p>
        </p:txBody>
      </p:sp>
      <p:sp>
        <p:nvSpPr>
          <p:cNvPr id="735" name="Google Shape;735;p59"/>
          <p:cNvSpPr txBox="1"/>
          <p:nvPr>
            <p:ph idx="1" type="body"/>
          </p:nvPr>
        </p:nvSpPr>
        <p:spPr>
          <a:xfrm>
            <a:off x="6211267" y="1828800"/>
            <a:ext cx="5522700" cy="4215300"/>
          </a:xfrm>
          <a:prstGeom prst="rect">
            <a:avLst/>
          </a:prstGeom>
          <a:noFill/>
          <a:ln>
            <a:noFill/>
          </a:ln>
        </p:spPr>
        <p:txBody>
          <a:bodyPr anchorCtr="0" anchor="t" bIns="0" lIns="0" spcFirstLastPara="1" rIns="0" wrap="square" tIns="0">
            <a:noAutofit/>
          </a:bodyPr>
          <a:lstStyle>
            <a:lvl1pPr indent="-342900" lvl="0" marL="457200" marR="0" rtl="0">
              <a:lnSpc>
                <a:spcPct val="125000"/>
              </a:lnSpc>
              <a:spcBef>
                <a:spcPts val="0"/>
              </a:spcBef>
              <a:spcAft>
                <a:spcPts val="0"/>
              </a:spcAft>
              <a:buClr>
                <a:schemeClr val="dk1"/>
              </a:buClr>
              <a:buSzPts val="1800"/>
              <a:buChar char="•"/>
              <a:defRPr i="0" u="none" cap="none" strike="noStrike">
                <a:solidFill>
                  <a:schemeClr val="dk1"/>
                </a:solidFill>
              </a:defRPr>
            </a:lvl1pPr>
            <a:lvl2pPr indent="-330200" lvl="1" marL="914400" marR="0" rtl="0">
              <a:lnSpc>
                <a:spcPct val="125000"/>
              </a:lnSpc>
              <a:spcBef>
                <a:spcPts val="0"/>
              </a:spcBef>
              <a:spcAft>
                <a:spcPts val="0"/>
              </a:spcAft>
              <a:buClr>
                <a:schemeClr val="dk1"/>
              </a:buClr>
              <a:buSzPts val="1600"/>
              <a:buChar char="⁃"/>
              <a:defRPr i="0" sz="1600" u="none" cap="none" strike="noStrike">
                <a:solidFill>
                  <a:schemeClr val="dk1"/>
                </a:solidFill>
              </a:defRPr>
            </a:lvl2pPr>
            <a:lvl3pPr indent="-330200" lvl="2" marL="1371600" marR="0" rtl="0">
              <a:lnSpc>
                <a:spcPct val="125000"/>
              </a:lnSpc>
              <a:spcBef>
                <a:spcPts val="0"/>
              </a:spcBef>
              <a:spcAft>
                <a:spcPts val="0"/>
              </a:spcAft>
              <a:buClr>
                <a:schemeClr val="dk1"/>
              </a:buClr>
              <a:buSzPts val="1600"/>
              <a:buChar char="⁃"/>
              <a:defRPr i="0" sz="1600" u="none" cap="none" strike="noStrike">
                <a:solidFill>
                  <a:schemeClr val="dk1"/>
                </a:solidFill>
              </a:defRPr>
            </a:lvl3pPr>
            <a:lvl4pPr indent="-330200" lvl="3" marL="1828800" marR="0" rtl="0">
              <a:lnSpc>
                <a:spcPct val="125000"/>
              </a:lnSpc>
              <a:spcBef>
                <a:spcPts val="0"/>
              </a:spcBef>
              <a:spcAft>
                <a:spcPts val="0"/>
              </a:spcAft>
              <a:buClr>
                <a:schemeClr val="dk1"/>
              </a:buClr>
              <a:buSzPts val="1600"/>
              <a:buChar char="⁃"/>
              <a:defRPr i="0" sz="1600" u="none" cap="none" strike="noStrike">
                <a:solidFill>
                  <a:schemeClr val="dk1"/>
                </a:solidFill>
              </a:defRPr>
            </a:lvl4pPr>
            <a:lvl5pPr indent="-330200" lvl="4" marL="2286000" marR="0" rtl="0">
              <a:lnSpc>
                <a:spcPct val="125000"/>
              </a:lnSpc>
              <a:spcBef>
                <a:spcPts val="0"/>
              </a:spcBef>
              <a:spcAft>
                <a:spcPts val="0"/>
              </a:spcAft>
              <a:buClr>
                <a:schemeClr val="dk1"/>
              </a:buClr>
              <a:buSzPts val="1600"/>
              <a:buChar char="⁃"/>
              <a:defRPr i="0" sz="1600" u="none" cap="none" strike="noStrike">
                <a:solidFill>
                  <a:schemeClr val="dk1"/>
                </a:solidFill>
              </a:defRPr>
            </a:lvl5pPr>
            <a:lvl6pPr indent="-330200" lvl="5" marL="2743200" marR="0" rtl="0">
              <a:lnSpc>
                <a:spcPct val="125000"/>
              </a:lnSpc>
              <a:spcBef>
                <a:spcPts val="0"/>
              </a:spcBef>
              <a:spcAft>
                <a:spcPts val="0"/>
              </a:spcAft>
              <a:buClr>
                <a:schemeClr val="dk1"/>
              </a:buClr>
              <a:buSzPts val="1600"/>
              <a:buChar char="⁃"/>
              <a:defRPr i="0" sz="1600" u="none" cap="none" strike="noStrike">
                <a:solidFill>
                  <a:schemeClr val="dk1"/>
                </a:solidFill>
              </a:defRPr>
            </a:lvl6pPr>
            <a:lvl7pPr indent="-330200" lvl="6" marL="3200400" marR="0" rtl="0">
              <a:lnSpc>
                <a:spcPct val="125000"/>
              </a:lnSpc>
              <a:spcBef>
                <a:spcPts val="0"/>
              </a:spcBef>
              <a:spcAft>
                <a:spcPts val="0"/>
              </a:spcAft>
              <a:buClr>
                <a:schemeClr val="dk1"/>
              </a:buClr>
              <a:buSzPts val="1600"/>
              <a:buChar char="⁃"/>
              <a:defRPr i="0" sz="1600" u="none" cap="none" strike="noStrike">
                <a:solidFill>
                  <a:schemeClr val="dk1"/>
                </a:solidFill>
              </a:defRPr>
            </a:lvl7pPr>
            <a:lvl8pPr indent="-330200" lvl="7" marL="3657600" marR="0" rtl="0">
              <a:lnSpc>
                <a:spcPct val="125000"/>
              </a:lnSpc>
              <a:spcBef>
                <a:spcPts val="0"/>
              </a:spcBef>
              <a:spcAft>
                <a:spcPts val="0"/>
              </a:spcAft>
              <a:buClr>
                <a:schemeClr val="dk1"/>
              </a:buClr>
              <a:buSzPts val="1600"/>
              <a:buChar char="⁃"/>
              <a:defRPr i="0" sz="1600" u="none" cap="none" strike="noStrike">
                <a:solidFill>
                  <a:schemeClr val="dk1"/>
                </a:solidFill>
              </a:defRPr>
            </a:lvl8pPr>
            <a:lvl9pPr indent="-330200" lvl="8" marL="4114800" marR="0" rtl="0">
              <a:lnSpc>
                <a:spcPct val="125000"/>
              </a:lnSpc>
              <a:spcBef>
                <a:spcPts val="0"/>
              </a:spcBef>
              <a:spcAft>
                <a:spcPts val="0"/>
              </a:spcAft>
              <a:buClr>
                <a:schemeClr val="dk1"/>
              </a:buClr>
              <a:buSzPts val="1600"/>
              <a:buChar char="⁃"/>
              <a:defRPr i="0" sz="1600" u="none" cap="none" strike="noStrike">
                <a:solidFill>
                  <a:schemeClr val="dk1"/>
                </a:solidFill>
              </a:defRPr>
            </a:lvl9pPr>
          </a:lstStyle>
          <a:p/>
        </p:txBody>
      </p:sp>
      <p:sp>
        <p:nvSpPr>
          <p:cNvPr id="736" name="Google Shape;736;p59"/>
          <p:cNvSpPr txBox="1"/>
          <p:nvPr>
            <p:ph idx="2" type="body"/>
          </p:nvPr>
        </p:nvSpPr>
        <p:spPr>
          <a:xfrm>
            <a:off x="457200" y="1828800"/>
            <a:ext cx="5522700" cy="4215300"/>
          </a:xfrm>
          <a:prstGeom prst="rect">
            <a:avLst/>
          </a:prstGeom>
          <a:noFill/>
          <a:ln>
            <a:noFill/>
          </a:ln>
        </p:spPr>
        <p:txBody>
          <a:bodyPr anchorCtr="0" anchor="t" bIns="0" lIns="0" spcFirstLastPara="1" rIns="0" wrap="square" tIns="0">
            <a:noAutofit/>
          </a:bodyPr>
          <a:lstStyle>
            <a:lvl1pPr indent="-342900" lvl="0" marL="457200" marR="0" rtl="0">
              <a:lnSpc>
                <a:spcPct val="125000"/>
              </a:lnSpc>
              <a:spcBef>
                <a:spcPts val="0"/>
              </a:spcBef>
              <a:spcAft>
                <a:spcPts val="0"/>
              </a:spcAft>
              <a:buClr>
                <a:schemeClr val="dk1"/>
              </a:buClr>
              <a:buSzPts val="1800"/>
              <a:buChar char="•"/>
              <a:defRPr i="0" u="none" cap="none" strike="noStrike">
                <a:solidFill>
                  <a:schemeClr val="dk1"/>
                </a:solidFill>
              </a:defRPr>
            </a:lvl1pPr>
            <a:lvl2pPr indent="-330200" lvl="1" marL="914400" marR="0" rtl="0">
              <a:lnSpc>
                <a:spcPct val="125000"/>
              </a:lnSpc>
              <a:spcBef>
                <a:spcPts val="0"/>
              </a:spcBef>
              <a:spcAft>
                <a:spcPts val="0"/>
              </a:spcAft>
              <a:buClr>
                <a:schemeClr val="dk1"/>
              </a:buClr>
              <a:buSzPts val="1600"/>
              <a:buChar char="⁃"/>
              <a:defRPr i="0" sz="1600" u="none" cap="none" strike="noStrike">
                <a:solidFill>
                  <a:schemeClr val="dk1"/>
                </a:solidFill>
              </a:defRPr>
            </a:lvl2pPr>
            <a:lvl3pPr indent="-330200" lvl="2" marL="1371600" marR="0" rtl="0">
              <a:lnSpc>
                <a:spcPct val="125000"/>
              </a:lnSpc>
              <a:spcBef>
                <a:spcPts val="0"/>
              </a:spcBef>
              <a:spcAft>
                <a:spcPts val="0"/>
              </a:spcAft>
              <a:buClr>
                <a:schemeClr val="dk1"/>
              </a:buClr>
              <a:buSzPts val="1600"/>
              <a:buChar char="⁃"/>
              <a:defRPr i="0" sz="1600" u="none" cap="none" strike="noStrike">
                <a:solidFill>
                  <a:schemeClr val="dk1"/>
                </a:solidFill>
              </a:defRPr>
            </a:lvl3pPr>
            <a:lvl4pPr indent="-330200" lvl="3" marL="1828800" marR="0" rtl="0">
              <a:lnSpc>
                <a:spcPct val="125000"/>
              </a:lnSpc>
              <a:spcBef>
                <a:spcPts val="0"/>
              </a:spcBef>
              <a:spcAft>
                <a:spcPts val="0"/>
              </a:spcAft>
              <a:buClr>
                <a:schemeClr val="dk1"/>
              </a:buClr>
              <a:buSzPts val="1600"/>
              <a:buChar char="⁃"/>
              <a:defRPr i="0" sz="1600" u="none" cap="none" strike="noStrike">
                <a:solidFill>
                  <a:schemeClr val="dk1"/>
                </a:solidFill>
              </a:defRPr>
            </a:lvl4pPr>
            <a:lvl5pPr indent="-330200" lvl="4" marL="2286000" marR="0" rtl="0">
              <a:lnSpc>
                <a:spcPct val="125000"/>
              </a:lnSpc>
              <a:spcBef>
                <a:spcPts val="0"/>
              </a:spcBef>
              <a:spcAft>
                <a:spcPts val="0"/>
              </a:spcAft>
              <a:buClr>
                <a:schemeClr val="dk1"/>
              </a:buClr>
              <a:buSzPts val="1600"/>
              <a:buChar char="⁃"/>
              <a:defRPr i="0" sz="1600" u="none" cap="none" strike="noStrike">
                <a:solidFill>
                  <a:schemeClr val="dk1"/>
                </a:solidFill>
              </a:defRPr>
            </a:lvl5pPr>
            <a:lvl6pPr indent="-330200" lvl="5" marL="2743200" marR="0" rtl="0">
              <a:lnSpc>
                <a:spcPct val="125000"/>
              </a:lnSpc>
              <a:spcBef>
                <a:spcPts val="0"/>
              </a:spcBef>
              <a:spcAft>
                <a:spcPts val="0"/>
              </a:spcAft>
              <a:buClr>
                <a:schemeClr val="dk1"/>
              </a:buClr>
              <a:buSzPts val="1600"/>
              <a:buChar char="⁃"/>
              <a:defRPr i="0" sz="1600" u="none" cap="none" strike="noStrike">
                <a:solidFill>
                  <a:schemeClr val="dk1"/>
                </a:solidFill>
              </a:defRPr>
            </a:lvl6pPr>
            <a:lvl7pPr indent="-330200" lvl="6" marL="3200400" marR="0" rtl="0">
              <a:lnSpc>
                <a:spcPct val="125000"/>
              </a:lnSpc>
              <a:spcBef>
                <a:spcPts val="0"/>
              </a:spcBef>
              <a:spcAft>
                <a:spcPts val="0"/>
              </a:spcAft>
              <a:buClr>
                <a:schemeClr val="dk1"/>
              </a:buClr>
              <a:buSzPts val="1600"/>
              <a:buChar char="⁃"/>
              <a:defRPr i="0" sz="1600" u="none" cap="none" strike="noStrike">
                <a:solidFill>
                  <a:schemeClr val="dk1"/>
                </a:solidFill>
              </a:defRPr>
            </a:lvl7pPr>
            <a:lvl8pPr indent="-330200" lvl="7" marL="3657600" marR="0" rtl="0">
              <a:lnSpc>
                <a:spcPct val="125000"/>
              </a:lnSpc>
              <a:spcBef>
                <a:spcPts val="0"/>
              </a:spcBef>
              <a:spcAft>
                <a:spcPts val="0"/>
              </a:spcAft>
              <a:buClr>
                <a:schemeClr val="dk1"/>
              </a:buClr>
              <a:buSzPts val="1600"/>
              <a:buChar char="⁃"/>
              <a:defRPr i="0" sz="1600" u="none" cap="none" strike="noStrike">
                <a:solidFill>
                  <a:schemeClr val="dk1"/>
                </a:solidFill>
              </a:defRPr>
            </a:lvl8pPr>
            <a:lvl9pPr indent="-330200" lvl="8" marL="4114800" marR="0" rtl="0">
              <a:lnSpc>
                <a:spcPct val="125000"/>
              </a:lnSpc>
              <a:spcBef>
                <a:spcPts val="0"/>
              </a:spcBef>
              <a:spcAft>
                <a:spcPts val="0"/>
              </a:spcAft>
              <a:buClr>
                <a:schemeClr val="dk1"/>
              </a:buClr>
              <a:buSzPts val="1600"/>
              <a:buChar char="⁃"/>
              <a:defRPr i="0" sz="1600" u="none" cap="none" strike="noStrike">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OBJECT_1">
    <p:spTree>
      <p:nvGrpSpPr>
        <p:cNvPr id="737" name="Shape 737"/>
        <p:cNvGrpSpPr/>
        <p:nvPr/>
      </p:nvGrpSpPr>
      <p:grpSpPr>
        <a:xfrm>
          <a:off x="0" y="0"/>
          <a:ext cx="0" cy="0"/>
          <a:chOff x="0" y="0"/>
          <a:chExt cx="0" cy="0"/>
        </a:xfrm>
      </p:grpSpPr>
      <p:sp>
        <p:nvSpPr>
          <p:cNvPr id="738" name="Google Shape;738;p60"/>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39" name="Google Shape;739;p60"/>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40" name="Google Shape;740;p60"/>
          <p:cNvSpPr txBox="1"/>
          <p:nvPr>
            <p:ph idx="12" type="sldNum"/>
          </p:nvPr>
        </p:nvSpPr>
        <p:spPr>
          <a:xfrm>
            <a:off x="8778240" y="6377940"/>
            <a:ext cx="28041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AU"/>
              <a:t>‹#›</a:t>
            </a:fld>
            <a:endParaRPr>
              <a:solidFill>
                <a:srgbClr val="DC3B06"/>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B" showMasterSp="0">
  <p:cSld name="3_Divider Opt.B">
    <p:bg>
      <p:bgPr>
        <a:solidFill>
          <a:schemeClr val="accent1"/>
        </a:solidFill>
      </p:bgPr>
    </p:bg>
    <p:spTree>
      <p:nvGrpSpPr>
        <p:cNvPr id="73" name="Shape 73"/>
        <p:cNvGrpSpPr/>
        <p:nvPr/>
      </p:nvGrpSpPr>
      <p:grpSpPr>
        <a:xfrm>
          <a:off x="0" y="0"/>
          <a:ext cx="0" cy="0"/>
          <a:chOff x="0" y="0"/>
          <a:chExt cx="0" cy="0"/>
        </a:xfrm>
      </p:grpSpPr>
      <p:sp>
        <p:nvSpPr>
          <p:cNvPr id="74" name="Google Shape;74;p7"/>
          <p:cNvSpPr txBox="1"/>
          <p:nvPr>
            <p:ph type="title"/>
          </p:nvPr>
        </p:nvSpPr>
        <p:spPr>
          <a:xfrm>
            <a:off x="6380163" y="1149900"/>
            <a:ext cx="4576762" cy="5123900"/>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7"/>
          <p:cNvSpPr/>
          <p:nvPr>
            <p:ph idx="2" type="pic"/>
          </p:nvPr>
        </p:nvSpPr>
        <p:spPr>
          <a:xfrm>
            <a:off x="-1" y="1149900"/>
            <a:ext cx="5800725" cy="51239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76" name="Google Shape;76;p7"/>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77" name="Google Shape;77;p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8" name="Google Shape;78;p7"/>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79" name="Google Shape;79;p7"/>
          <p:cNvSpPr txBox="1"/>
          <p:nvPr/>
        </p:nvSpPr>
        <p:spPr>
          <a:xfrm rot="5400000">
            <a:off x="10995888" y="5578100"/>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2">
    <p:spTree>
      <p:nvGrpSpPr>
        <p:cNvPr id="741" name="Shape 741"/>
        <p:cNvGrpSpPr/>
        <p:nvPr/>
      </p:nvGrpSpPr>
      <p:grpSpPr>
        <a:xfrm>
          <a:off x="0" y="0"/>
          <a:ext cx="0" cy="0"/>
          <a:chOff x="0" y="0"/>
          <a:chExt cx="0" cy="0"/>
        </a:xfrm>
      </p:grpSpPr>
      <p:sp>
        <p:nvSpPr>
          <p:cNvPr id="742" name="Google Shape;742;p61"/>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43" name="Google Shape;743;p61"/>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44" name="Google Shape;744;p61"/>
          <p:cNvSpPr txBox="1"/>
          <p:nvPr>
            <p:ph idx="12" type="sldNum"/>
          </p:nvPr>
        </p:nvSpPr>
        <p:spPr>
          <a:xfrm>
            <a:off x="8778240" y="6377940"/>
            <a:ext cx="28041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AU"/>
              <a:t>‹#›</a:t>
            </a:fld>
            <a:endParaRPr>
              <a:solidFill>
                <a:srgbClr val="DC3B06"/>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45" name="Shape 745"/>
        <p:cNvGrpSpPr/>
        <p:nvPr/>
      </p:nvGrpSpPr>
      <p:grpSpPr>
        <a:xfrm>
          <a:off x="0" y="0"/>
          <a:ext cx="0" cy="0"/>
          <a:chOff x="0" y="0"/>
          <a:chExt cx="0" cy="0"/>
        </a:xfrm>
      </p:grpSpPr>
      <p:sp>
        <p:nvSpPr>
          <p:cNvPr id="746" name="Google Shape;746;p62"/>
          <p:cNvSpPr txBox="1"/>
          <p:nvPr>
            <p:ph type="title"/>
          </p:nvPr>
        </p:nvSpPr>
        <p:spPr>
          <a:xfrm>
            <a:off x="2597459" y="2171741"/>
            <a:ext cx="6997200" cy="3996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3200"/>
              <a:buNone/>
              <a:defRPr b="1" i="0" sz="2400">
                <a:solidFill>
                  <a:srgbClr val="4A86E7"/>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7" name="Google Shape;747;p6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48" name="Google Shape;748;p6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749" name="Google Shape;749;p62"/>
          <p:cNvSpPr txBox="1"/>
          <p:nvPr>
            <p:ph idx="12" type="sldNum"/>
          </p:nvPr>
        </p:nvSpPr>
        <p:spPr>
          <a:xfrm>
            <a:off x="8778240" y="6377940"/>
            <a:ext cx="28041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AU"/>
              <a:t>‹#›</a:t>
            </a:fld>
            <a:endParaRPr>
              <a:solidFill>
                <a:srgbClr val="DC3B06"/>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pt.B" showMasterSp="0">
  <p:cSld name="3_Divider Opt.B_1">
    <p:bg>
      <p:bgPr>
        <a:solidFill>
          <a:schemeClr val="lt1"/>
        </a:solidFill>
      </p:bgPr>
    </p:bg>
    <p:spTree>
      <p:nvGrpSpPr>
        <p:cNvPr id="80" name="Shape 80"/>
        <p:cNvGrpSpPr/>
        <p:nvPr/>
      </p:nvGrpSpPr>
      <p:grpSpPr>
        <a:xfrm>
          <a:off x="0" y="0"/>
          <a:ext cx="0" cy="0"/>
          <a:chOff x="0" y="0"/>
          <a:chExt cx="0" cy="0"/>
        </a:xfrm>
      </p:grpSpPr>
      <p:sp>
        <p:nvSpPr>
          <p:cNvPr id="81" name="Google Shape;81;p8"/>
          <p:cNvSpPr txBox="1"/>
          <p:nvPr/>
        </p:nvSpPr>
        <p:spPr>
          <a:xfrm>
            <a:off x="9890400" y="5706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
        <p:nvSpPr>
          <p:cNvPr id="82" name="Google Shape;82;p8"/>
          <p:cNvSpPr txBox="1"/>
          <p:nvPr>
            <p:ph idx="1" type="body"/>
          </p:nvPr>
        </p:nvSpPr>
        <p:spPr>
          <a:xfrm rot="5400000">
            <a:off x="10381767" y="5069727"/>
            <a:ext cx="2280600" cy="120000"/>
          </a:xfrm>
          <a:prstGeom prst="rect">
            <a:avLst/>
          </a:prstGeom>
          <a:noFill/>
          <a:ln>
            <a:noFill/>
          </a:ln>
        </p:spPr>
        <p:txBody>
          <a:bodyPr anchorCtr="0" anchor="b" bIns="0" lIns="0" spcFirstLastPara="1" rIns="0" wrap="square" tIns="0">
            <a:noAutofit/>
          </a:bodyPr>
          <a:lstStyle>
            <a:lvl1pPr indent="-228600" lvl="0" marL="457200" rtl="0" algn="r">
              <a:lnSpc>
                <a:spcPct val="110000"/>
              </a:lnSpc>
              <a:spcBef>
                <a:spcPts val="1200"/>
              </a:spcBef>
              <a:spcAft>
                <a:spcPts val="0"/>
              </a:spcAft>
              <a:buClr>
                <a:srgbClr val="DC3B06"/>
              </a:buClr>
              <a:buSzPts val="900"/>
              <a:buFont typeface="Arial"/>
              <a:buNone/>
              <a:defRPr sz="900">
                <a:solidFill>
                  <a:srgbClr val="DC3B06"/>
                </a:solidFill>
                <a:latin typeface="Courier New"/>
                <a:ea typeface="Courier New"/>
                <a:cs typeface="Courier New"/>
                <a:sym typeface="Courier New"/>
              </a:defRPr>
            </a:lvl1pPr>
            <a:lvl2pPr indent="-228600" lvl="1" marL="914400" rtl="0" algn="l">
              <a:lnSpc>
                <a:spcPct val="130000"/>
              </a:lnSpc>
              <a:spcBef>
                <a:spcPts val="6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2pPr>
            <a:lvl3pPr indent="-228600" lvl="2" marL="1371600" rtl="0" algn="l">
              <a:lnSpc>
                <a:spcPct val="120000"/>
              </a:lnSpc>
              <a:spcBef>
                <a:spcPts val="500"/>
              </a:spcBef>
              <a:spcAft>
                <a:spcPts val="0"/>
              </a:spcAft>
              <a:buClr>
                <a:srgbClr val="DC3B06"/>
              </a:buClr>
              <a:buSzPts val="800"/>
              <a:buNone/>
              <a:defRPr sz="800">
                <a:solidFill>
                  <a:srgbClr val="DC3B06"/>
                </a:solidFill>
                <a:latin typeface="Courier New"/>
                <a:ea typeface="Courier New"/>
                <a:cs typeface="Courier New"/>
                <a:sym typeface="Courier New"/>
              </a:defRPr>
            </a:lvl3pPr>
            <a:lvl4pPr indent="-228600" lvl="3" marL="1828800" rtl="0" algn="l">
              <a:lnSpc>
                <a:spcPct val="120000"/>
              </a:lnSpc>
              <a:spcBef>
                <a:spcPts val="1200"/>
              </a:spcBef>
              <a:spcAft>
                <a:spcPts val="0"/>
              </a:spcAft>
              <a:buClr>
                <a:srgbClr val="DC3B06"/>
              </a:buClr>
              <a:buSzPts val="800"/>
              <a:buNone/>
              <a:defRPr sz="800">
                <a:solidFill>
                  <a:srgbClr val="DC3B06"/>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5pPr>
            <a:lvl6pPr indent="-342900" lvl="5" marL="2743200" rtl="0" algn="l">
              <a:lnSpc>
                <a:spcPct val="90000"/>
              </a:lnSpc>
              <a:spcBef>
                <a:spcPts val="500"/>
              </a:spcBef>
              <a:spcAft>
                <a:spcPts val="0"/>
              </a:spcAft>
              <a:buClr>
                <a:srgbClr val="DC3B06"/>
              </a:buClr>
              <a:buSzPts val="1800"/>
              <a:buChar char="•"/>
              <a:defRPr>
                <a:solidFill>
                  <a:srgbClr val="DC3B06"/>
                </a:solidFill>
              </a:defRPr>
            </a:lvl6pPr>
            <a:lvl7pPr indent="-342900" lvl="6" marL="3200400" rtl="0" algn="l">
              <a:lnSpc>
                <a:spcPct val="90000"/>
              </a:lnSpc>
              <a:spcBef>
                <a:spcPts val="500"/>
              </a:spcBef>
              <a:spcAft>
                <a:spcPts val="0"/>
              </a:spcAft>
              <a:buClr>
                <a:srgbClr val="DC3B06"/>
              </a:buClr>
              <a:buSzPts val="1800"/>
              <a:buChar char="•"/>
              <a:defRPr>
                <a:solidFill>
                  <a:srgbClr val="DC3B06"/>
                </a:solidFill>
              </a:defRPr>
            </a:lvl7pPr>
            <a:lvl8pPr indent="-342900" lvl="7" marL="3657600" rtl="0" algn="l">
              <a:lnSpc>
                <a:spcPct val="90000"/>
              </a:lnSpc>
              <a:spcBef>
                <a:spcPts val="500"/>
              </a:spcBef>
              <a:spcAft>
                <a:spcPts val="0"/>
              </a:spcAft>
              <a:buClr>
                <a:srgbClr val="DC3B06"/>
              </a:buClr>
              <a:buSzPts val="1800"/>
              <a:buChar char="•"/>
              <a:defRPr>
                <a:solidFill>
                  <a:srgbClr val="DC3B06"/>
                </a:solidFill>
              </a:defRPr>
            </a:lvl8pPr>
            <a:lvl9pPr indent="-342900" lvl="8" marL="4114800" rtl="0" algn="l">
              <a:lnSpc>
                <a:spcPct val="90000"/>
              </a:lnSpc>
              <a:spcBef>
                <a:spcPts val="500"/>
              </a:spcBef>
              <a:spcAft>
                <a:spcPts val="0"/>
              </a:spcAft>
              <a:buClr>
                <a:srgbClr val="DC3B06"/>
              </a:buClr>
              <a:buSzPts val="1800"/>
              <a:buChar char="•"/>
              <a:defRPr>
                <a:solidFill>
                  <a:srgbClr val="DC3B06"/>
                </a:solidFill>
              </a:defRPr>
            </a:lvl9pPr>
          </a:lstStyle>
          <a:p/>
        </p:txBody>
      </p:sp>
      <p:sp>
        <p:nvSpPr>
          <p:cNvPr id="83" name="Google Shape;83;p8"/>
          <p:cNvSpPr txBox="1"/>
          <p:nvPr>
            <p:ph type="title"/>
          </p:nvPr>
        </p:nvSpPr>
        <p:spPr>
          <a:xfrm>
            <a:off x="660425" y="1149900"/>
            <a:ext cx="10296600" cy="4560300"/>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p:txBody>
      </p:sp>
      <p:sp>
        <p:nvSpPr>
          <p:cNvPr id="84" name="Google Shape;84;p8"/>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pic>
        <p:nvPicPr>
          <p:cNvPr id="85" name="Google Shape;85;p8"/>
          <p:cNvPicPr preferRelativeResize="0"/>
          <p:nvPr/>
        </p:nvPicPr>
        <p:blipFill rotWithShape="1">
          <a:blip r:embed="rId2">
            <a:alphaModFix/>
          </a:blip>
          <a:srcRect b="446" l="0" r="0" t="436"/>
          <a:stretch/>
        </p:blipFill>
        <p:spPr>
          <a:xfrm>
            <a:off x="660388" y="769720"/>
            <a:ext cx="1676396" cy="368345"/>
          </a:xfrm>
          <a:prstGeom prst="rect">
            <a:avLst/>
          </a:prstGeom>
          <a:noFill/>
          <a:ln>
            <a:noFill/>
          </a:ln>
        </p:spPr>
      </p:pic>
      <p:sp>
        <p:nvSpPr>
          <p:cNvPr id="86" name="Google Shape;86;p8"/>
          <p:cNvSpPr txBox="1"/>
          <p:nvPr>
            <p:ph idx="2" type="body"/>
          </p:nvPr>
        </p:nvSpPr>
        <p:spPr>
          <a:xfrm>
            <a:off x="660388" y="5135563"/>
            <a:ext cx="4565700" cy="11541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0"/>
              </a:spcBef>
              <a:spcAft>
                <a:spcPts val="0"/>
              </a:spcAft>
              <a:buSzPts val="1400"/>
              <a:buFont typeface="Arial"/>
              <a:buNone/>
              <a:defRPr b="0" i="0" sz="1400">
                <a:latin typeface="Courier New"/>
                <a:ea typeface="Courier New"/>
                <a:cs typeface="Courier New"/>
                <a:sym typeface="Courier New"/>
              </a:defRPr>
            </a:lvl1pPr>
            <a:lvl2pPr indent="-228600" lvl="1" marL="914400" rtl="0" algn="l">
              <a:lnSpc>
                <a:spcPct val="13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2pPr>
            <a:lvl3pPr indent="-228600" lvl="2" marL="1371600" rtl="0" algn="l">
              <a:lnSpc>
                <a:spcPct val="12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rtl="0" algn="l">
              <a:lnSpc>
                <a:spcPct val="120000"/>
              </a:lnSpc>
              <a:spcBef>
                <a:spcPts val="0"/>
              </a:spcBef>
              <a:spcAft>
                <a:spcPts val="0"/>
              </a:spcAft>
              <a:buSzPts val="1800"/>
              <a:buNone/>
              <a:defRPr b="0" i="0" sz="1800">
                <a:latin typeface="Arial"/>
                <a:ea typeface="Arial"/>
                <a:cs typeface="Arial"/>
                <a:sym typeface="Arial"/>
              </a:defRPr>
            </a:lvl4pPr>
            <a:lvl5pPr indent="-228600" lvl="4" marL="2286000" rtl="0" algn="l">
              <a:lnSpc>
                <a:spcPct val="120000"/>
              </a:lnSpc>
              <a:spcBef>
                <a:spcPts val="0"/>
              </a:spcBef>
              <a:spcAft>
                <a:spcPts val="0"/>
              </a:spcAft>
              <a:buSzPts val="1800"/>
              <a:buFont typeface="Arial"/>
              <a:buNone/>
              <a:defRPr b="0" i="0" sz="1800">
                <a:latin typeface="Arial"/>
                <a:ea typeface="Arial"/>
                <a:cs typeface="Arial"/>
                <a:sym typeface="Arial"/>
              </a:defRPr>
            </a:lvl5pPr>
            <a:lvl6pPr indent="-342900" lvl="5" marL="2743200" rtl="0" algn="l">
              <a:lnSpc>
                <a:spcPct val="90000"/>
              </a:lnSpc>
              <a:spcBef>
                <a:spcPts val="500"/>
              </a:spcBef>
              <a:spcAft>
                <a:spcPts val="0"/>
              </a:spcAft>
              <a:buClr>
                <a:schemeClr val="accent1"/>
              </a:buClr>
              <a:buSzPts val="1800"/>
              <a:buChar char="•"/>
              <a:defRPr>
                <a:solidFill>
                  <a:schemeClr val="accent1"/>
                </a:solidFill>
              </a:defRPr>
            </a:lvl6pPr>
            <a:lvl7pPr indent="-342900" lvl="6" marL="3200400" rtl="0" algn="l">
              <a:lnSpc>
                <a:spcPct val="90000"/>
              </a:lnSpc>
              <a:spcBef>
                <a:spcPts val="500"/>
              </a:spcBef>
              <a:spcAft>
                <a:spcPts val="0"/>
              </a:spcAft>
              <a:buClr>
                <a:schemeClr val="accent1"/>
              </a:buClr>
              <a:buSzPts val="1800"/>
              <a:buChar char="•"/>
              <a:defRPr>
                <a:solidFill>
                  <a:schemeClr val="accent1"/>
                </a:solidFill>
              </a:defRPr>
            </a:lvl7pPr>
            <a:lvl8pPr indent="-342900" lvl="7" marL="3657600" rtl="0" algn="l">
              <a:lnSpc>
                <a:spcPct val="90000"/>
              </a:lnSpc>
              <a:spcBef>
                <a:spcPts val="500"/>
              </a:spcBef>
              <a:spcAft>
                <a:spcPts val="0"/>
              </a:spcAft>
              <a:buClr>
                <a:schemeClr val="accent1"/>
              </a:buClr>
              <a:buSzPts val="1800"/>
              <a:buChar char="•"/>
              <a:defRPr>
                <a:solidFill>
                  <a:schemeClr val="accent1"/>
                </a:solidFill>
              </a:defRPr>
            </a:lvl8pPr>
            <a:lvl9pPr indent="-342900" lvl="8" marL="4114800" rtl="0" algn="l">
              <a:lnSpc>
                <a:spcPct val="90000"/>
              </a:lnSpc>
              <a:spcBef>
                <a:spcPts val="500"/>
              </a:spcBef>
              <a:spcAft>
                <a:spcPts val="0"/>
              </a:spcAft>
              <a:buClr>
                <a:schemeClr val="accent1"/>
              </a:buClr>
              <a:buSzPts val="1800"/>
              <a:buChar char="•"/>
              <a:defRPr>
                <a:solidFill>
                  <a:schemeClr val="accent1"/>
                </a:solidFill>
              </a:defRPr>
            </a:lvl9pPr>
          </a:lstStyle>
          <a:p/>
        </p:txBody>
      </p:sp>
      <p:sp>
        <p:nvSpPr>
          <p:cNvPr id="87" name="Google Shape;87;p8"/>
          <p:cNvSpPr txBox="1"/>
          <p:nvPr>
            <p:ph idx="12" type="sldNum"/>
          </p:nvPr>
        </p:nvSpPr>
        <p:spPr>
          <a:xfrm>
            <a:off x="11409045" y="6333134"/>
            <a:ext cx="731700" cy="525000"/>
          </a:xfrm>
          <a:prstGeom prst="rect">
            <a:avLst/>
          </a:prstGeom>
        </p:spPr>
        <p:txBody>
          <a:bodyPr anchorCtr="0" anchor="b" bIns="0" lIns="0" spcFirstLastPara="1" rIns="36000" wrap="square" tIns="45700">
            <a:noAutofit/>
          </a:bodyPr>
          <a:lstStyle>
            <a:lvl1pPr lvl="0" rtl="0" algn="r">
              <a:buNone/>
              <a:defRPr sz="1300">
                <a:solidFill>
                  <a:srgbClr val="FFFFFF"/>
                </a:solidFill>
              </a:defRPr>
            </a:lvl1pPr>
            <a:lvl2pPr lvl="1" rtl="0" algn="r">
              <a:buNone/>
              <a:defRPr sz="1300">
                <a:solidFill>
                  <a:srgbClr val="FFFFFF"/>
                </a:solidFill>
              </a:defRPr>
            </a:lvl2pPr>
            <a:lvl3pPr lvl="2" rtl="0" algn="r">
              <a:buNone/>
              <a:defRPr sz="1300">
                <a:solidFill>
                  <a:srgbClr val="FFFFFF"/>
                </a:solidFill>
              </a:defRPr>
            </a:lvl3pPr>
            <a:lvl4pPr lvl="3" rtl="0" algn="r">
              <a:buNone/>
              <a:defRPr sz="1300">
                <a:solidFill>
                  <a:srgbClr val="FFFFFF"/>
                </a:solidFill>
              </a:defRPr>
            </a:lvl4pPr>
            <a:lvl5pPr lvl="4" rtl="0" algn="r">
              <a:buNone/>
              <a:defRPr sz="1300">
                <a:solidFill>
                  <a:srgbClr val="FFFFFF"/>
                </a:solidFill>
              </a:defRPr>
            </a:lvl5pPr>
            <a:lvl6pPr lvl="5" rtl="0" algn="r">
              <a:buNone/>
              <a:defRPr sz="1300">
                <a:solidFill>
                  <a:srgbClr val="FFFFFF"/>
                </a:solidFill>
              </a:defRPr>
            </a:lvl6pPr>
            <a:lvl7pPr lvl="6" rtl="0" algn="r">
              <a:buNone/>
              <a:defRPr sz="1300">
                <a:solidFill>
                  <a:srgbClr val="FFFFFF"/>
                </a:solidFill>
              </a:defRPr>
            </a:lvl7pPr>
            <a:lvl8pPr lvl="7" rtl="0" algn="r">
              <a:buNone/>
              <a:defRPr sz="1300">
                <a:solidFill>
                  <a:srgbClr val="FFFFFF"/>
                </a:solidFill>
              </a:defRPr>
            </a:lvl8pPr>
            <a:lvl9pPr lvl="8" rtl="0" algn="r">
              <a:buNone/>
              <a:defRPr sz="1300">
                <a:solidFill>
                  <a:srgbClr val="FFFFFF"/>
                </a:solidFil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pt.C" showMasterSp="0">
  <p:cSld name="3_Divider Opt.B_1_1">
    <p:bg>
      <p:bgPr>
        <a:solidFill>
          <a:schemeClr val="dk2"/>
        </a:solidFill>
      </p:bgPr>
    </p:bg>
    <p:spTree>
      <p:nvGrpSpPr>
        <p:cNvPr id="88" name="Shape 88"/>
        <p:cNvGrpSpPr/>
        <p:nvPr/>
      </p:nvGrpSpPr>
      <p:grpSpPr>
        <a:xfrm>
          <a:off x="0" y="0"/>
          <a:ext cx="0" cy="0"/>
          <a:chOff x="0" y="0"/>
          <a:chExt cx="0" cy="0"/>
        </a:xfrm>
      </p:grpSpPr>
      <p:sp>
        <p:nvSpPr>
          <p:cNvPr id="89" name="Google Shape;89;p9"/>
          <p:cNvSpPr txBox="1"/>
          <p:nvPr>
            <p:ph idx="1" type="body"/>
          </p:nvPr>
        </p:nvSpPr>
        <p:spPr>
          <a:xfrm rot="5400000">
            <a:off x="10381767" y="5069727"/>
            <a:ext cx="2280600" cy="120000"/>
          </a:xfrm>
          <a:prstGeom prst="rect">
            <a:avLst/>
          </a:prstGeom>
          <a:noFill/>
          <a:ln>
            <a:noFill/>
          </a:ln>
        </p:spPr>
        <p:txBody>
          <a:bodyPr anchorCtr="0" anchor="b" bIns="0" lIns="0" spcFirstLastPara="1" rIns="0" wrap="square" tIns="0">
            <a:noAutofit/>
          </a:bodyPr>
          <a:lstStyle>
            <a:lvl1pPr indent="-228600" lvl="0" marL="457200" rtl="0" algn="r">
              <a:lnSpc>
                <a:spcPct val="110000"/>
              </a:lnSpc>
              <a:spcBef>
                <a:spcPts val="1200"/>
              </a:spcBef>
              <a:spcAft>
                <a:spcPts val="0"/>
              </a:spcAft>
              <a:buClr>
                <a:srgbClr val="FFFFFF"/>
              </a:buClr>
              <a:buSzPts val="900"/>
              <a:buFont typeface="Arial"/>
              <a:buNone/>
              <a:defRPr sz="900">
                <a:solidFill>
                  <a:srgbClr val="FFFFFF"/>
                </a:solidFill>
                <a:latin typeface="Courier New"/>
                <a:ea typeface="Courier New"/>
                <a:cs typeface="Courier New"/>
                <a:sym typeface="Courier New"/>
              </a:defRPr>
            </a:lvl1pPr>
            <a:lvl2pPr indent="-228600" lvl="1" marL="914400" rtl="0" algn="l">
              <a:lnSpc>
                <a:spcPct val="130000"/>
              </a:lnSpc>
              <a:spcBef>
                <a:spcPts val="600"/>
              </a:spcBef>
              <a:spcAft>
                <a:spcPts val="0"/>
              </a:spcAft>
              <a:buClr>
                <a:srgbClr val="FFFFFF"/>
              </a:buClr>
              <a:buSzPts val="800"/>
              <a:buFont typeface="Arial"/>
              <a:buNone/>
              <a:defRPr sz="800">
                <a:solidFill>
                  <a:srgbClr val="FFFFFF"/>
                </a:solidFill>
                <a:latin typeface="Courier New"/>
                <a:ea typeface="Courier New"/>
                <a:cs typeface="Courier New"/>
                <a:sym typeface="Courier New"/>
              </a:defRPr>
            </a:lvl2pPr>
            <a:lvl3pPr indent="-228600" lvl="2" marL="1371600" rtl="0" algn="l">
              <a:lnSpc>
                <a:spcPct val="120000"/>
              </a:lnSpc>
              <a:spcBef>
                <a:spcPts val="500"/>
              </a:spcBef>
              <a:spcAft>
                <a:spcPts val="0"/>
              </a:spcAft>
              <a:buClr>
                <a:srgbClr val="FFFFFF"/>
              </a:buClr>
              <a:buSzPts val="800"/>
              <a:buNone/>
              <a:defRPr sz="800">
                <a:solidFill>
                  <a:srgbClr val="FFFFFF"/>
                </a:solidFill>
                <a:latin typeface="Courier New"/>
                <a:ea typeface="Courier New"/>
                <a:cs typeface="Courier New"/>
                <a:sym typeface="Courier New"/>
              </a:defRPr>
            </a:lvl3pPr>
            <a:lvl4pPr indent="-228600" lvl="3" marL="1828800" rtl="0" algn="l">
              <a:lnSpc>
                <a:spcPct val="120000"/>
              </a:lnSpc>
              <a:spcBef>
                <a:spcPts val="1200"/>
              </a:spcBef>
              <a:spcAft>
                <a:spcPts val="0"/>
              </a:spcAft>
              <a:buClr>
                <a:srgbClr val="FFFFFF"/>
              </a:buClr>
              <a:buSzPts val="800"/>
              <a:buNone/>
              <a:defRPr sz="800">
                <a:solidFill>
                  <a:srgbClr val="FFFFFF"/>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rgbClr val="FFFFFF"/>
              </a:buClr>
              <a:buSzPts val="800"/>
              <a:buFont typeface="Arial"/>
              <a:buNone/>
              <a:defRPr sz="800">
                <a:solidFill>
                  <a:srgbClr val="FFFFFF"/>
                </a:solidFill>
                <a:latin typeface="Courier New"/>
                <a:ea typeface="Courier New"/>
                <a:cs typeface="Courier New"/>
                <a:sym typeface="Courier New"/>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90" name="Google Shape;90;p9"/>
          <p:cNvSpPr txBox="1"/>
          <p:nvPr>
            <p:ph type="title"/>
          </p:nvPr>
        </p:nvSpPr>
        <p:spPr>
          <a:xfrm>
            <a:off x="660425" y="1149900"/>
            <a:ext cx="10296600" cy="4560300"/>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9"/>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92" name="Google Shape;92;p9"/>
          <p:cNvSpPr txBox="1"/>
          <p:nvPr/>
        </p:nvSpPr>
        <p:spPr>
          <a:xfrm>
            <a:off x="9890400" y="5706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pic>
        <p:nvPicPr>
          <p:cNvPr id="93" name="Google Shape;93;p9"/>
          <p:cNvPicPr preferRelativeResize="0"/>
          <p:nvPr/>
        </p:nvPicPr>
        <p:blipFill rotWithShape="1">
          <a:blip r:embed="rId2">
            <a:alphaModFix/>
          </a:blip>
          <a:srcRect b="416" l="0" r="0" t="426"/>
          <a:stretch/>
        </p:blipFill>
        <p:spPr>
          <a:xfrm>
            <a:off x="660388" y="769720"/>
            <a:ext cx="1676396" cy="368474"/>
          </a:xfrm>
          <a:prstGeom prst="rect">
            <a:avLst/>
          </a:prstGeom>
          <a:noFill/>
          <a:ln>
            <a:noFill/>
          </a:ln>
        </p:spPr>
      </p:pic>
      <p:sp>
        <p:nvSpPr>
          <p:cNvPr id="94" name="Google Shape;94;p9"/>
          <p:cNvSpPr txBox="1"/>
          <p:nvPr>
            <p:ph idx="2" type="body"/>
          </p:nvPr>
        </p:nvSpPr>
        <p:spPr>
          <a:xfrm>
            <a:off x="660388" y="5135563"/>
            <a:ext cx="4565700" cy="1154100"/>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0"/>
              </a:spcBef>
              <a:spcAft>
                <a:spcPts val="0"/>
              </a:spcAft>
              <a:buClr>
                <a:srgbClr val="FFFFFF"/>
              </a:buClr>
              <a:buSzPts val="1400"/>
              <a:buFont typeface="Arial"/>
              <a:buNone/>
              <a:defRPr b="0" i="0" sz="1400">
                <a:solidFill>
                  <a:srgbClr val="FFFFFF"/>
                </a:solidFill>
                <a:latin typeface="Courier New"/>
                <a:ea typeface="Courier New"/>
                <a:cs typeface="Courier New"/>
                <a:sym typeface="Courier New"/>
              </a:defRPr>
            </a:lvl1pPr>
            <a:lvl2pPr indent="-228600" lvl="1" marL="914400" rtl="0" algn="l">
              <a:lnSpc>
                <a:spcPct val="130000"/>
              </a:lnSpc>
              <a:spcBef>
                <a:spcPts val="600"/>
              </a:spcBef>
              <a:spcAft>
                <a:spcPts val="0"/>
              </a:spcAft>
              <a:buClr>
                <a:srgbClr val="FFFFFF"/>
              </a:buClr>
              <a:buSzPts val="1800"/>
              <a:buFont typeface="Arial"/>
              <a:buNone/>
              <a:defRPr b="0" i="0" sz="1800">
                <a:solidFill>
                  <a:srgbClr val="FFFFFF"/>
                </a:solidFill>
                <a:latin typeface="Arial"/>
                <a:ea typeface="Arial"/>
                <a:cs typeface="Arial"/>
                <a:sym typeface="Arial"/>
              </a:defRPr>
            </a:lvl2pPr>
            <a:lvl3pPr indent="-228600" lvl="2" marL="1371600" rtl="0" algn="l">
              <a:lnSpc>
                <a:spcPct val="120000"/>
              </a:lnSpc>
              <a:spcBef>
                <a:spcPts val="0"/>
              </a:spcBef>
              <a:spcAft>
                <a:spcPts val="0"/>
              </a:spcAft>
              <a:buClr>
                <a:srgbClr val="FFFFFF"/>
              </a:buClr>
              <a:buSzPts val="1800"/>
              <a:buNone/>
              <a:defRPr b="0" i="0" sz="1800">
                <a:solidFill>
                  <a:srgbClr val="FFFFFF"/>
                </a:solidFill>
                <a:latin typeface="Arial"/>
                <a:ea typeface="Arial"/>
                <a:cs typeface="Arial"/>
                <a:sym typeface="Arial"/>
              </a:defRPr>
            </a:lvl3pPr>
            <a:lvl4pPr indent="-228600" lvl="3" marL="1828800" rtl="0" algn="l">
              <a:lnSpc>
                <a:spcPct val="120000"/>
              </a:lnSpc>
              <a:spcBef>
                <a:spcPts val="0"/>
              </a:spcBef>
              <a:spcAft>
                <a:spcPts val="0"/>
              </a:spcAft>
              <a:buClr>
                <a:srgbClr val="FFFFFF"/>
              </a:buClr>
              <a:buSzPts val="1800"/>
              <a:buNone/>
              <a:defRPr b="0" i="0" sz="1800">
                <a:solidFill>
                  <a:srgbClr val="FFFFFF"/>
                </a:solidFill>
                <a:latin typeface="Arial"/>
                <a:ea typeface="Arial"/>
                <a:cs typeface="Arial"/>
                <a:sym typeface="Arial"/>
              </a:defRPr>
            </a:lvl4pPr>
            <a:lvl5pPr indent="-228600" lvl="4" marL="2286000" rtl="0" algn="l">
              <a:lnSpc>
                <a:spcPct val="120000"/>
              </a:lnSpc>
              <a:spcBef>
                <a:spcPts val="0"/>
              </a:spcBef>
              <a:spcAft>
                <a:spcPts val="0"/>
              </a:spcAft>
              <a:buClr>
                <a:srgbClr val="FFFFFF"/>
              </a:buClr>
              <a:buSzPts val="1800"/>
              <a:buFont typeface="Arial"/>
              <a:buNone/>
              <a:defRPr b="0" i="0" sz="1800">
                <a:solidFill>
                  <a:srgbClr val="FFFFFF"/>
                </a:solidFill>
                <a:latin typeface="Arial"/>
                <a:ea typeface="Arial"/>
                <a:cs typeface="Arial"/>
                <a:sym typeface="Aria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95" name="Google Shape;95;p9"/>
          <p:cNvSpPr txBox="1"/>
          <p:nvPr>
            <p:ph idx="12" type="sldNum"/>
          </p:nvPr>
        </p:nvSpPr>
        <p:spPr>
          <a:xfrm>
            <a:off x="11409045" y="6333134"/>
            <a:ext cx="731700" cy="525000"/>
          </a:xfrm>
          <a:prstGeom prst="rect">
            <a:avLst/>
          </a:prstGeom>
        </p:spPr>
        <p:txBody>
          <a:bodyPr anchorCtr="0" anchor="b" bIns="0" lIns="0" spcFirstLastPara="1" rIns="36000" wrap="square" tIns="457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C" showMasterSp="0">
  <p:cSld name="3_Divider Opt.C">
    <p:bg>
      <p:bgPr>
        <a:solidFill>
          <a:schemeClr val="accent1"/>
        </a:solidFill>
      </p:bgPr>
    </p:bg>
    <p:spTree>
      <p:nvGrpSpPr>
        <p:cNvPr id="96" name="Shape 96"/>
        <p:cNvGrpSpPr/>
        <p:nvPr/>
      </p:nvGrpSpPr>
      <p:grpSpPr>
        <a:xfrm>
          <a:off x="0" y="0"/>
          <a:ext cx="0" cy="0"/>
          <a:chOff x="0" y="0"/>
          <a:chExt cx="0" cy="0"/>
        </a:xfrm>
      </p:grpSpPr>
      <p:sp>
        <p:nvSpPr>
          <p:cNvPr id="97" name="Google Shape;97;p10"/>
          <p:cNvSpPr txBox="1"/>
          <p:nvPr>
            <p:ph type="title"/>
          </p:nvPr>
        </p:nvSpPr>
        <p:spPr>
          <a:xfrm rot="-5400000">
            <a:off x="-1087741" y="2285208"/>
            <a:ext cx="5719766" cy="2286000"/>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10"/>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99" name="Google Shape;99;p1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00" name="Google Shape;100;p10"/>
          <p:cNvSpPr txBox="1"/>
          <p:nvPr>
            <p:ph idx="1" type="body"/>
          </p:nvPr>
        </p:nvSpPr>
        <p:spPr>
          <a:xfrm>
            <a:off x="3514725" y="5152263"/>
            <a:ext cx="6858000" cy="1160463"/>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Arial"/>
              <a:buNone/>
              <a:defRPr>
                <a:solidFill>
                  <a:schemeClr val="lt1"/>
                </a:solidFill>
              </a:defRPr>
            </a:lvl1pPr>
            <a:lvl2pPr indent="-228600" lvl="1" marL="914400" marR="0" rtl="0" algn="l">
              <a:lnSpc>
                <a:spcPct val="110000"/>
              </a:lnSpc>
              <a:spcBef>
                <a:spcPts val="0"/>
              </a:spcBef>
              <a:spcAft>
                <a:spcPts val="0"/>
              </a:spcAft>
              <a:buClr>
                <a:schemeClr val="lt1"/>
              </a:buClr>
              <a:buSzPts val="1800"/>
              <a:buFont typeface="Arial"/>
              <a:buNone/>
              <a:defRPr sz="1800">
                <a:solidFill>
                  <a:schemeClr val="lt1"/>
                </a:solidFill>
              </a:defRPr>
            </a:lvl2pPr>
            <a:lvl3pPr indent="-228600" lvl="2" marL="1371600" marR="0" rtl="0" algn="l">
              <a:lnSpc>
                <a:spcPct val="110000"/>
              </a:lnSpc>
              <a:spcBef>
                <a:spcPts val="0"/>
              </a:spcBef>
              <a:spcAft>
                <a:spcPts val="0"/>
              </a:spcAft>
              <a:buClr>
                <a:schemeClr val="lt1"/>
              </a:buClr>
              <a:buSzPts val="1800"/>
              <a:buFont typeface="Arial"/>
              <a:buNone/>
              <a:defRPr>
                <a:solidFill>
                  <a:schemeClr val="lt1"/>
                </a:solidFill>
              </a:defRPr>
            </a:lvl3pPr>
            <a:lvl4pPr indent="-228600" lvl="3" marL="1828800" marR="0" rtl="0" algn="l">
              <a:lnSpc>
                <a:spcPct val="110000"/>
              </a:lnSpc>
              <a:spcBef>
                <a:spcPts val="0"/>
              </a:spcBef>
              <a:spcAft>
                <a:spcPts val="0"/>
              </a:spcAft>
              <a:buClr>
                <a:schemeClr val="lt1"/>
              </a:buClr>
              <a:buSzPts val="1800"/>
              <a:buFont typeface="Arial"/>
              <a:buNone/>
              <a:defRPr>
                <a:solidFill>
                  <a:schemeClr val="lt1"/>
                </a:solidFill>
              </a:defRPr>
            </a:lvl4pPr>
            <a:lvl5pPr indent="-228600" lvl="4" marL="2286000" marR="0" rtl="0" algn="l">
              <a:lnSpc>
                <a:spcPct val="110000"/>
              </a:lnSpc>
              <a:spcBef>
                <a:spcPts val="0"/>
              </a:spcBef>
              <a:spcAft>
                <a:spcPts val="0"/>
              </a:spcAft>
              <a:buClr>
                <a:schemeClr val="lt1"/>
              </a:buClr>
              <a:buSzPts val="1800"/>
              <a:buFont typeface="Arial"/>
              <a:buNone/>
              <a:defRPr>
                <a:solidFill>
                  <a:schemeClr val="lt1"/>
                </a:solidFill>
              </a:defRPr>
            </a:lvl5pPr>
            <a:lvl6pPr indent="-228600" lvl="5" marL="2743200" marR="0" rtl="0" algn="l">
              <a:lnSpc>
                <a:spcPct val="110000"/>
              </a:lnSpc>
              <a:spcBef>
                <a:spcPts val="0"/>
              </a:spcBef>
              <a:spcAft>
                <a:spcPts val="0"/>
              </a:spcAft>
              <a:buClr>
                <a:schemeClr val="lt1"/>
              </a:buClr>
              <a:buSzPts val="1800"/>
              <a:buFont typeface="Arial"/>
              <a:buNone/>
              <a:defRPr>
                <a:solidFill>
                  <a:schemeClr val="lt1"/>
                </a:solidFill>
              </a:defRPr>
            </a:lvl6pPr>
            <a:lvl7pPr indent="-228600" lvl="6" marL="3200400" marR="0" rtl="0" algn="l">
              <a:lnSpc>
                <a:spcPct val="110000"/>
              </a:lnSpc>
              <a:spcBef>
                <a:spcPts val="0"/>
              </a:spcBef>
              <a:spcAft>
                <a:spcPts val="0"/>
              </a:spcAft>
              <a:buClr>
                <a:schemeClr val="lt1"/>
              </a:buClr>
              <a:buSzPts val="1800"/>
              <a:buFont typeface="Arial"/>
              <a:buNone/>
              <a:defRPr>
                <a:solidFill>
                  <a:schemeClr val="lt1"/>
                </a:solidFill>
              </a:defRPr>
            </a:lvl7pPr>
            <a:lvl8pPr indent="-228600" lvl="7" marL="3657600" marR="0" rtl="0" algn="l">
              <a:lnSpc>
                <a:spcPct val="110000"/>
              </a:lnSpc>
              <a:spcBef>
                <a:spcPts val="0"/>
              </a:spcBef>
              <a:spcAft>
                <a:spcPts val="0"/>
              </a:spcAft>
              <a:buClr>
                <a:schemeClr val="lt1"/>
              </a:buClr>
              <a:buSzPts val="1800"/>
              <a:buFont typeface="Arial"/>
              <a:buNone/>
              <a:defRPr>
                <a:solidFill>
                  <a:schemeClr val="lt1"/>
                </a:solidFill>
              </a:defRPr>
            </a:lvl8pPr>
            <a:lvl9pPr indent="-228600" lvl="8" marL="4114800" marR="0" rtl="0" algn="l">
              <a:lnSpc>
                <a:spcPct val="110000"/>
              </a:lnSpc>
              <a:spcBef>
                <a:spcPts val="0"/>
              </a:spcBef>
              <a:spcAft>
                <a:spcPts val="0"/>
              </a:spcAft>
              <a:buClr>
                <a:schemeClr val="lt1"/>
              </a:buClr>
              <a:buSzPts val="1800"/>
              <a:buFont typeface="Arial"/>
              <a:buNone/>
              <a:defRPr>
                <a:solidFill>
                  <a:schemeClr val="lt1"/>
                </a:solidFill>
              </a:defRPr>
            </a:lvl9pPr>
          </a:lstStyle>
          <a:p/>
        </p:txBody>
      </p:sp>
      <p:sp>
        <p:nvSpPr>
          <p:cNvPr id="101" name="Google Shape;101;p10"/>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102" name="Google Shape;102;p10"/>
          <p:cNvSpPr txBox="1"/>
          <p:nvPr/>
        </p:nvSpPr>
        <p:spPr>
          <a:xfrm rot="5400000">
            <a:off x="10995888" y="5578100"/>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3" Type="http://schemas.openxmlformats.org/officeDocument/2006/relationships/theme" Target="../theme/theme2.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70910" y="1152528"/>
            <a:ext cx="9701815" cy="554036"/>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2"/>
              </a:buClr>
              <a:buSzPts val="3200"/>
              <a:buNone/>
              <a:defRPr b="1" i="0" sz="3200" u="none" cap="none" strike="noStrike">
                <a:solidFill>
                  <a:schemeClr val="dk2"/>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70910" y="2290763"/>
            <a:ext cx="9701815" cy="3419474"/>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indent="-228600" lvl="3" marL="1828800"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indent="-228600" lvl="4" marL="2286000"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marR="0" rtl="0" algn="l">
              <a:spcBef>
                <a:spcPts val="0"/>
              </a:spcBef>
              <a:buNone/>
              <a:defRPr b="0" i="0" sz="900" u="none" cap="none" strike="noStrike">
                <a:solidFill>
                  <a:srgbClr val="DC3B06"/>
                </a:solidFill>
                <a:latin typeface="Courier New"/>
                <a:ea typeface="Courier New"/>
                <a:cs typeface="Courier New"/>
                <a:sym typeface="Courier New"/>
              </a:defRPr>
            </a:lvl1pPr>
            <a:lvl2pPr indent="0" lvl="1" marL="0" marR="0" rtl="0" algn="l">
              <a:spcBef>
                <a:spcPts val="0"/>
              </a:spcBef>
              <a:buNone/>
              <a:defRPr b="0" i="0" sz="900" u="none" cap="none" strike="noStrike">
                <a:solidFill>
                  <a:srgbClr val="DC3B06"/>
                </a:solidFill>
                <a:latin typeface="Courier New"/>
                <a:ea typeface="Courier New"/>
                <a:cs typeface="Courier New"/>
                <a:sym typeface="Courier New"/>
              </a:defRPr>
            </a:lvl2pPr>
            <a:lvl3pPr indent="0" lvl="2" marL="0" marR="0" rtl="0" algn="l">
              <a:spcBef>
                <a:spcPts val="0"/>
              </a:spcBef>
              <a:buNone/>
              <a:defRPr b="0" i="0" sz="900" u="none" cap="none" strike="noStrike">
                <a:solidFill>
                  <a:srgbClr val="DC3B06"/>
                </a:solidFill>
                <a:latin typeface="Courier New"/>
                <a:ea typeface="Courier New"/>
                <a:cs typeface="Courier New"/>
                <a:sym typeface="Courier New"/>
              </a:defRPr>
            </a:lvl3pPr>
            <a:lvl4pPr indent="0" lvl="3" marL="0" marR="0" rtl="0" algn="l">
              <a:spcBef>
                <a:spcPts val="0"/>
              </a:spcBef>
              <a:buNone/>
              <a:defRPr b="0" i="0" sz="900" u="none" cap="none" strike="noStrike">
                <a:solidFill>
                  <a:srgbClr val="DC3B06"/>
                </a:solidFill>
                <a:latin typeface="Courier New"/>
                <a:ea typeface="Courier New"/>
                <a:cs typeface="Courier New"/>
                <a:sym typeface="Courier New"/>
              </a:defRPr>
            </a:lvl4pPr>
            <a:lvl5pPr indent="0" lvl="4" marL="0" marR="0" rtl="0" algn="l">
              <a:spcBef>
                <a:spcPts val="0"/>
              </a:spcBef>
              <a:buNone/>
              <a:defRPr b="0" i="0" sz="900" u="none" cap="none" strike="noStrike">
                <a:solidFill>
                  <a:srgbClr val="DC3B06"/>
                </a:solidFill>
                <a:latin typeface="Courier New"/>
                <a:ea typeface="Courier New"/>
                <a:cs typeface="Courier New"/>
                <a:sym typeface="Courier New"/>
              </a:defRPr>
            </a:lvl5pPr>
            <a:lvl6pPr indent="0" lvl="5" marL="0" marR="0" rtl="0" algn="l">
              <a:spcBef>
                <a:spcPts val="0"/>
              </a:spcBef>
              <a:buNone/>
              <a:defRPr b="0" i="0" sz="900" u="none" cap="none" strike="noStrike">
                <a:solidFill>
                  <a:srgbClr val="DC3B06"/>
                </a:solidFill>
                <a:latin typeface="Courier New"/>
                <a:ea typeface="Courier New"/>
                <a:cs typeface="Courier New"/>
                <a:sym typeface="Courier New"/>
              </a:defRPr>
            </a:lvl6pPr>
            <a:lvl7pPr indent="0" lvl="6" marL="0" marR="0" rtl="0" algn="l">
              <a:spcBef>
                <a:spcPts val="0"/>
              </a:spcBef>
              <a:buNone/>
              <a:defRPr b="0" i="0" sz="900" u="none" cap="none" strike="noStrike">
                <a:solidFill>
                  <a:srgbClr val="DC3B06"/>
                </a:solidFill>
                <a:latin typeface="Courier New"/>
                <a:ea typeface="Courier New"/>
                <a:cs typeface="Courier New"/>
                <a:sym typeface="Courier New"/>
              </a:defRPr>
            </a:lvl7pPr>
            <a:lvl8pPr indent="0" lvl="7" marL="0" marR="0" rtl="0" algn="l">
              <a:spcBef>
                <a:spcPts val="0"/>
              </a:spcBef>
              <a:buNone/>
              <a:defRPr b="0" i="0" sz="900" u="none" cap="none" strike="noStrike">
                <a:solidFill>
                  <a:srgbClr val="DC3B06"/>
                </a:solidFill>
                <a:latin typeface="Courier New"/>
                <a:ea typeface="Courier New"/>
                <a:cs typeface="Courier New"/>
                <a:sym typeface="Courier New"/>
              </a:defRPr>
            </a:lvl8pPr>
            <a:lvl9pPr indent="0" lvl="8" marL="0" marR="0" rtl="0" algn="l">
              <a:spcBef>
                <a:spcPts val="0"/>
              </a:spcBef>
              <a:buNone/>
              <a:defRPr b="0" i="0" sz="900" u="none" cap="none" strike="noStrike">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13" name="Google Shape;13;p1"/>
          <p:cNvPicPr preferRelativeResize="0"/>
          <p:nvPr/>
        </p:nvPicPr>
        <p:blipFill rotWithShape="1">
          <a:blip r:embed="rId1">
            <a:alphaModFix/>
          </a:blip>
          <a:srcRect b="0" l="0" r="0" t="0"/>
          <a:stretch/>
        </p:blipFill>
        <p:spPr>
          <a:xfrm>
            <a:off x="9224963" y="466015"/>
            <a:ext cx="579437" cy="127376"/>
          </a:xfrm>
          <a:prstGeom prst="rect">
            <a:avLst/>
          </a:prstGeom>
          <a:noFill/>
          <a:ln>
            <a:noFill/>
          </a:ln>
        </p:spPr>
      </p:pic>
      <p:sp>
        <p:nvSpPr>
          <p:cNvPr id="14" name="Google Shape;14;p1"/>
          <p:cNvSpPr/>
          <p:nvPr/>
        </p:nvSpPr>
        <p:spPr>
          <a:xfrm rot="5400000">
            <a:off x="10306350" y="2363567"/>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57">
          <p15:clr>
            <a:srgbClr val="9FCC3B"/>
          </p15:clr>
        </p15:guide>
        <p15:guide id="2" orient="horz" pos="1798">
          <p15:clr>
            <a:srgbClr val="9FCC3B"/>
          </p15:clr>
        </p15:guide>
        <p15:guide id="3" orient="horz" pos="1443">
          <p15:clr>
            <a:srgbClr val="9FCC3B"/>
          </p15:clr>
        </p15:guide>
        <p15:guide id="4" orient="horz" pos="1075">
          <p15:clr>
            <a:srgbClr val="9FCC3B"/>
          </p15:clr>
        </p15:guide>
        <p15:guide id="5" orient="horz" pos="2515">
          <p15:clr>
            <a:srgbClr val="9FCC3B"/>
          </p15:clr>
        </p15:guide>
        <p15:guide id="6" orient="horz" pos="2874">
          <p15:clr>
            <a:srgbClr val="9FCC3B"/>
          </p15:clr>
        </p15:guide>
        <p15:guide id="7" orient="horz" pos="717">
          <p15:clr>
            <a:srgbClr val="9FCC3B"/>
          </p15:clr>
        </p15:guide>
        <p15:guide id="8" orient="horz" pos="3235">
          <p15:clr>
            <a:srgbClr val="9FCC3B"/>
          </p15:clr>
        </p15:guide>
        <p15:guide id="9" orient="horz" pos="3597">
          <p15:clr>
            <a:srgbClr val="9FCC3B"/>
          </p15:clr>
        </p15:guide>
        <p15:guide id="10" orient="horz" pos="358">
          <p15:clr>
            <a:srgbClr val="9FCC3B"/>
          </p15:clr>
        </p15:guide>
        <p15:guide id="11" orient="horz" pos="3952">
          <p15:clr>
            <a:srgbClr val="9FCC3B"/>
          </p15:clr>
        </p15:guide>
        <p15:guide id="12" orient="horz">
          <p15:clr>
            <a:srgbClr val="9FCC3B"/>
          </p15:clr>
        </p15:guide>
        <p15:guide id="13" orient="horz" pos="4320">
          <p15:clr>
            <a:srgbClr val="9FCC3B"/>
          </p15:clr>
        </p15:guide>
        <p15:guide id="14" pos="2938">
          <p15:clr>
            <a:srgbClr val="9FCC3B"/>
          </p15:clr>
        </p15:guide>
        <p15:guide id="15" pos="3654">
          <p15:clr>
            <a:srgbClr val="9FCC3B"/>
          </p15:clr>
        </p15:guide>
        <p15:guide id="16" pos="2579">
          <p15:clr>
            <a:srgbClr val="9FCC3B"/>
          </p15:clr>
        </p15:guide>
        <p15:guide id="17" pos="2214">
          <p15:clr>
            <a:srgbClr val="9FCC3B"/>
          </p15:clr>
        </p15:guide>
        <p15:guide id="18" pos="1856">
          <p15:clr>
            <a:srgbClr val="9FCC3B"/>
          </p15:clr>
        </p15:guide>
        <p15:guide id="19" pos="1498">
          <p15:clr>
            <a:srgbClr val="9FCC3B"/>
          </p15:clr>
        </p15:guide>
        <p15:guide id="20" pos="1139">
          <p15:clr>
            <a:srgbClr val="9FCC3B"/>
          </p15:clr>
        </p15:guide>
        <p15:guide id="21" pos="781">
          <p15:clr>
            <a:srgbClr val="9FCC3B"/>
          </p15:clr>
        </p15:guide>
        <p15:guide id="22" pos="416">
          <p15:clr>
            <a:srgbClr val="9FCC3B"/>
          </p15:clr>
        </p15:guide>
        <p15:guide id="23" pos="58">
          <p15:clr>
            <a:srgbClr val="9FCC3B"/>
          </p15:clr>
        </p15:guide>
        <p15:guide id="24" pos="3296">
          <p15:clr>
            <a:srgbClr val="9FCC3B"/>
          </p15:clr>
        </p15:guide>
        <p15:guide id="25" pos="4019">
          <p15:clr>
            <a:srgbClr val="9FCC3B"/>
          </p15:clr>
        </p15:guide>
        <p15:guide id="26" pos="4378">
          <p15:clr>
            <a:srgbClr val="9FCC3B"/>
          </p15:clr>
        </p15:guide>
        <p15:guide id="27" pos="4736">
          <p15:clr>
            <a:srgbClr val="9FCC3B"/>
          </p15:clr>
        </p15:guide>
        <p15:guide id="28" pos="5094">
          <p15:clr>
            <a:srgbClr val="9FCC3B"/>
          </p15:clr>
        </p15:guide>
        <p15:guide id="29" pos="5453">
          <p15:clr>
            <a:srgbClr val="9FCC3B"/>
          </p15:clr>
        </p15:guide>
        <p15:guide id="30" pos="5811">
          <p15:clr>
            <a:srgbClr val="9FCC3B"/>
          </p15:clr>
        </p15:guide>
        <p15:guide id="31" pos="6176">
          <p15:clr>
            <a:srgbClr val="9FCC3B"/>
          </p15:clr>
        </p15:guide>
        <p15:guide id="32" pos="6534">
          <p15:clr>
            <a:srgbClr val="9FCC3B"/>
          </p15:clr>
        </p15:guide>
        <p15:guide id="33" pos="7258">
          <p15:clr>
            <a:srgbClr val="9FCC3B"/>
          </p15:clr>
        </p15:guide>
        <p15:guide id="34" pos="6902">
          <p15:clr>
            <a:srgbClr val="9FCC3B"/>
          </p15:clr>
        </p15:guide>
        <p15:guide id="35" pos="7616">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slide" Target="/ppt/slid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iki.vip.corp.ebay.com/pages/viewpage.action?pageId=792500958" TargetMode="External"/><Relationship Id="rId4" Type="http://schemas.openxmlformats.org/officeDocument/2006/relationships/hyperlink" Target="https://jirap.corp.ebay.com/secure/RapidBoard.jspa?rapidView=23712&amp;view=planning&amp;epics=visible&amp;issueLimit=10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11.png"/><Relationship Id="rId10"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title"/>
          </p:nvPr>
        </p:nvSpPr>
        <p:spPr>
          <a:xfrm>
            <a:off x="6391277" y="1706562"/>
            <a:ext cx="4565700" cy="3429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2"/>
              </a:buClr>
              <a:buSzPts val="5400"/>
              <a:buFont typeface="Arial"/>
              <a:buNone/>
            </a:pPr>
            <a:r>
              <a:rPr lang="en-AU" sz="5200"/>
              <a:t>Semi-Annual</a:t>
            </a:r>
            <a:r>
              <a:rPr lang="en-AU" sz="5200"/>
              <a:t> Onboarding Session for P&amp;E</a:t>
            </a:r>
            <a:endParaRPr b="0" sz="5200"/>
          </a:p>
        </p:txBody>
      </p:sp>
      <p:sp>
        <p:nvSpPr>
          <p:cNvPr id="755" name="Google Shape;755;p63"/>
          <p:cNvSpPr txBox="1"/>
          <p:nvPr>
            <p:ph idx="1" type="body"/>
          </p:nvPr>
        </p:nvSpPr>
        <p:spPr>
          <a:xfrm rot="5400000">
            <a:off x="10421242" y="5069727"/>
            <a:ext cx="2280600" cy="120000"/>
          </a:xfrm>
          <a:prstGeom prst="rect">
            <a:avLst/>
          </a:prstGeom>
          <a:noFill/>
          <a:ln>
            <a:noFill/>
          </a:ln>
        </p:spPr>
        <p:txBody>
          <a:bodyPr anchorCtr="0" anchor="b" bIns="0" lIns="0" spcFirstLastPara="1" rIns="0" wrap="square" tIns="0">
            <a:noAutofit/>
          </a:bodyPr>
          <a:lstStyle/>
          <a:p>
            <a:pPr indent="0" lvl="0" marL="0" rtl="0" algn="r">
              <a:lnSpc>
                <a:spcPct val="110000"/>
              </a:lnSpc>
              <a:spcBef>
                <a:spcPts val="0"/>
              </a:spcBef>
              <a:spcAft>
                <a:spcPts val="0"/>
              </a:spcAft>
              <a:buClr>
                <a:srgbClr val="DC3B06"/>
              </a:buClr>
              <a:buSzPts val="900"/>
              <a:buFont typeface="Arial"/>
              <a:buNone/>
            </a:pPr>
            <a:r>
              <a:rPr lang="en-AU"/>
              <a:t>2021</a:t>
            </a:r>
            <a:endParaRPr/>
          </a:p>
        </p:txBody>
      </p:sp>
      <p:sp>
        <p:nvSpPr>
          <p:cNvPr id="756" name="Google Shape;756;p63"/>
          <p:cNvSpPr txBox="1"/>
          <p:nvPr>
            <p:ph idx="3" type="body"/>
          </p:nvPr>
        </p:nvSpPr>
        <p:spPr>
          <a:xfrm>
            <a:off x="6391275" y="5135563"/>
            <a:ext cx="4565700" cy="1154100"/>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accent1"/>
              </a:buClr>
              <a:buSzPts val="1400"/>
              <a:buFont typeface="Arial"/>
              <a:buNone/>
            </a:pPr>
            <a:r>
              <a:rPr lang="en-AU"/>
              <a:t>Presented by</a:t>
            </a:r>
            <a:endParaRPr/>
          </a:p>
          <a:p>
            <a:pPr indent="0" lvl="0" marL="0" rtl="0" algn="l">
              <a:lnSpc>
                <a:spcPct val="110000"/>
              </a:lnSpc>
              <a:spcBef>
                <a:spcPts val="600"/>
              </a:spcBef>
              <a:spcAft>
                <a:spcPts val="0"/>
              </a:spcAft>
              <a:buClr>
                <a:schemeClr val="accent1"/>
              </a:buClr>
              <a:buSzPts val="1400"/>
              <a:buFont typeface="Arial"/>
              <a:buNone/>
            </a:pPr>
            <a:r>
              <a:rPr lang="en-AU"/>
              <a:t>Product &amp; Engineering Org + Partners</a:t>
            </a:r>
            <a:endParaRPr/>
          </a:p>
        </p:txBody>
      </p:sp>
      <p:pic>
        <p:nvPicPr>
          <p:cNvPr id="757" name="Google Shape;757;p63"/>
          <p:cNvPicPr preferRelativeResize="0"/>
          <p:nvPr>
            <p:ph idx="2" type="pic"/>
          </p:nvPr>
        </p:nvPicPr>
        <p:blipFill rotWithShape="1">
          <a:blip r:embed="rId3">
            <a:alphaModFix/>
          </a:blip>
          <a:srcRect b="0" l="0" r="0" t="0"/>
          <a:stretch/>
        </p:blipFill>
        <p:spPr>
          <a:xfrm>
            <a:off x="0" y="568325"/>
            <a:ext cx="5800800" cy="5692800"/>
          </a:xfrm>
          <a:prstGeom prst="rect">
            <a:avLst/>
          </a:prstGeom>
          <a:solidFill>
            <a:schemeClr val="lt2"/>
          </a:solidFill>
          <a:ln>
            <a:noFill/>
          </a:ln>
        </p:spPr>
      </p:pic>
      <p:sp>
        <p:nvSpPr>
          <p:cNvPr id="758" name="Google Shape;758;p63"/>
          <p:cNvSpPr txBox="1"/>
          <p:nvPr>
            <p:ph idx="12" type="sldNum"/>
          </p:nvPr>
        </p:nvSpPr>
        <p:spPr>
          <a:xfrm>
            <a:off x="11409045" y="6333134"/>
            <a:ext cx="731700" cy="525000"/>
          </a:xfrm>
          <a:prstGeom prst="rect">
            <a:avLst/>
          </a:prstGeom>
        </p:spPr>
        <p:txBody>
          <a:bodyPr anchorCtr="0" anchor="b" bIns="0" lIns="0" spcFirstLastPara="1" rIns="3600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2"/>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Data Science, Analytic</a:t>
            </a:r>
            <a:endParaRPr b="0" i="1" sz="2900">
              <a:latin typeface="Roboto"/>
              <a:ea typeface="Roboto"/>
              <a:cs typeface="Roboto"/>
              <a:sym typeface="Roboto"/>
            </a:endParaRPr>
          </a:p>
        </p:txBody>
      </p:sp>
      <p:sp>
        <p:nvSpPr>
          <p:cNvPr id="847" name="Google Shape;847;p72"/>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sp>
        <p:nvSpPr>
          <p:cNvPr id="848" name="Google Shape;848;p72"/>
          <p:cNvSpPr txBox="1"/>
          <p:nvPr/>
        </p:nvSpPr>
        <p:spPr>
          <a:xfrm>
            <a:off x="154750" y="1504425"/>
            <a:ext cx="10013100" cy="2339700"/>
          </a:xfrm>
          <a:prstGeom prst="rect">
            <a:avLst/>
          </a:prstGeom>
          <a:noFill/>
          <a:ln>
            <a:noFill/>
          </a:ln>
        </p:spPr>
        <p:txBody>
          <a:bodyPr anchorCtr="0" anchor="t" bIns="91425" lIns="91425" spcFirstLastPara="1" rIns="91425" wrap="square" tIns="91425">
            <a:spAutoFit/>
          </a:bodyPr>
          <a:lstStyle/>
          <a:p>
            <a:pPr indent="-355600" lvl="1" marL="914400" rtl="0" algn="l">
              <a:lnSpc>
                <a:spcPct val="120000"/>
              </a:lnSpc>
              <a:spcBef>
                <a:spcPts val="120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Data Science pipeline</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Merch Data Science Pipeline: Simplex</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Search Data Science Pipeline: </a:t>
            </a:r>
            <a:r>
              <a:rPr lang="en-AU" sz="2000" u="sng">
                <a:solidFill>
                  <a:schemeClr val="hlink"/>
                </a:solidFill>
                <a:latin typeface="Roboto"/>
                <a:ea typeface="Roboto"/>
                <a:cs typeface="Roboto"/>
                <a:sym typeface="Roboto"/>
                <a:hlinkClick action="ppaction://hlinksldjump" r:id="rId3"/>
              </a:rPr>
              <a:t>IMA</a:t>
            </a:r>
            <a:r>
              <a:rPr lang="en-AU" sz="2000">
                <a:solidFill>
                  <a:srgbClr val="595959"/>
                </a:solidFill>
                <a:latin typeface="Roboto"/>
                <a:ea typeface="Roboto"/>
                <a:cs typeface="Roboto"/>
                <a:sym typeface="Roboto"/>
              </a:rPr>
              <a:t> (Item Metric Aggregator)</a:t>
            </a:r>
            <a:endParaRPr sz="2000">
              <a:solidFill>
                <a:srgbClr val="595959"/>
              </a:solidFill>
              <a:latin typeface="Roboto"/>
              <a:ea typeface="Roboto"/>
              <a:cs typeface="Roboto"/>
              <a:sym typeface="Roboto"/>
            </a:endParaRPr>
          </a:p>
          <a:p>
            <a:pPr indent="-355600" lvl="1" marL="9144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Analytic</a:t>
            </a:r>
            <a:endParaRPr sz="2000">
              <a:solidFill>
                <a:srgbClr val="595959"/>
              </a:solidFill>
              <a:latin typeface="Roboto"/>
              <a:ea typeface="Roboto"/>
              <a:cs typeface="Roboto"/>
              <a:sym typeface="Roboto"/>
            </a:endParaRPr>
          </a:p>
          <a:p>
            <a:pPr indent="-355600" lvl="3" marL="18288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MADCDL (PL Merch Data Table - DSS ETL)</a:t>
            </a:r>
            <a:endParaRPr sz="2000">
              <a:solidFill>
                <a:srgbClr val="595959"/>
              </a:solidFill>
              <a:latin typeface="Roboto"/>
              <a:ea typeface="Roboto"/>
              <a:cs typeface="Roboto"/>
              <a:sym typeface="Roboto"/>
            </a:endParaRPr>
          </a:p>
          <a:p>
            <a:pPr indent="-355600" lvl="3" marL="18288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UBI event table</a:t>
            </a:r>
            <a:endParaRPr sz="2000">
              <a:solidFill>
                <a:srgbClr val="595959"/>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2" name="Shape 852"/>
        <p:cNvGrpSpPr/>
        <p:nvPr/>
      </p:nvGrpSpPr>
      <p:grpSpPr>
        <a:xfrm>
          <a:off x="0" y="0"/>
          <a:ext cx="0" cy="0"/>
          <a:chOff x="0" y="0"/>
          <a:chExt cx="0" cy="0"/>
        </a:xfrm>
      </p:grpSpPr>
      <p:sp>
        <p:nvSpPr>
          <p:cNvPr id="853" name="Google Shape;853;p73"/>
          <p:cNvSpPr/>
          <p:nvPr/>
        </p:nvSpPr>
        <p:spPr>
          <a:xfrm>
            <a:off x="76050" y="4970700"/>
            <a:ext cx="4097400" cy="1813200"/>
          </a:xfrm>
          <a:prstGeom prst="rect">
            <a:avLst/>
          </a:prstGeom>
          <a:solidFill>
            <a:srgbClr val="FFF2CC"/>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7F6000"/>
                </a:solidFill>
                <a:latin typeface="Questrial"/>
                <a:ea typeface="Questrial"/>
                <a:cs typeface="Questrial"/>
                <a:sym typeface="Questrial"/>
              </a:rPr>
              <a:t>Ads Servers/Module Providers</a:t>
            </a:r>
            <a:endParaRPr b="1" sz="1300">
              <a:solidFill>
                <a:srgbClr val="7F6000"/>
              </a:solidFill>
              <a:latin typeface="Questrial"/>
              <a:ea typeface="Questrial"/>
              <a:cs typeface="Questrial"/>
              <a:sym typeface="Questrial"/>
            </a:endParaRPr>
          </a:p>
        </p:txBody>
      </p:sp>
      <p:sp>
        <p:nvSpPr>
          <p:cNvPr id="854" name="Google Shape;854;p73"/>
          <p:cNvSpPr/>
          <p:nvPr/>
        </p:nvSpPr>
        <p:spPr>
          <a:xfrm>
            <a:off x="92075" y="30800"/>
            <a:ext cx="2912400" cy="2214900"/>
          </a:xfrm>
          <a:prstGeom prst="rect">
            <a:avLst/>
          </a:prstGeom>
          <a:solidFill>
            <a:srgbClr val="C9DAF8"/>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Web</a:t>
            </a:r>
            <a:endParaRPr b="1" sz="1300">
              <a:solidFill>
                <a:srgbClr val="1C4587"/>
              </a:solidFill>
              <a:latin typeface="Questrial"/>
              <a:ea typeface="Questrial"/>
              <a:cs typeface="Questrial"/>
              <a:sym typeface="Questrial"/>
            </a:endParaRPr>
          </a:p>
        </p:txBody>
      </p:sp>
      <p:sp>
        <p:nvSpPr>
          <p:cNvPr id="855" name="Google Shape;855;p73"/>
          <p:cNvSpPr/>
          <p:nvPr/>
        </p:nvSpPr>
        <p:spPr>
          <a:xfrm>
            <a:off x="2589821" y="5211772"/>
            <a:ext cx="924900" cy="3045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MFE</a:t>
            </a:r>
            <a:endParaRPr b="1" sz="900">
              <a:solidFill>
                <a:srgbClr val="FFFFFF"/>
              </a:solidFill>
              <a:latin typeface="Questrial"/>
              <a:ea typeface="Questrial"/>
              <a:cs typeface="Questrial"/>
              <a:sym typeface="Questrial"/>
            </a:endParaRPr>
          </a:p>
        </p:txBody>
      </p:sp>
      <p:sp>
        <p:nvSpPr>
          <p:cNvPr id="856" name="Google Shape;856;p73"/>
          <p:cNvSpPr/>
          <p:nvPr/>
        </p:nvSpPr>
        <p:spPr>
          <a:xfrm>
            <a:off x="264025" y="5200850"/>
            <a:ext cx="1019700" cy="7749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338400" lIns="121900" spcFirstLastPara="1" rIns="121900" wrap="square" tIns="0">
            <a:noAutofit/>
          </a:bodyPr>
          <a:lstStyle/>
          <a:p>
            <a:pPr indent="0" lvl="0" marL="0" rtl="0" algn="l">
              <a:spcBef>
                <a:spcPts val="0"/>
              </a:spcBef>
              <a:spcAft>
                <a:spcPts val="0"/>
              </a:spcAft>
              <a:buNone/>
            </a:pPr>
            <a:r>
              <a:rPr b="1" lang="en-AU" sz="900">
                <a:solidFill>
                  <a:srgbClr val="FFFFFF"/>
                </a:solidFill>
                <a:latin typeface="Questrial"/>
                <a:ea typeface="Questrial"/>
                <a:cs typeface="Questrial"/>
                <a:sym typeface="Questrial"/>
              </a:rPr>
              <a:t>        SaaS</a:t>
            </a:r>
            <a:endParaRPr b="1" sz="900">
              <a:solidFill>
                <a:srgbClr val="FFFFFF"/>
              </a:solidFill>
              <a:latin typeface="Questrial"/>
              <a:ea typeface="Questrial"/>
              <a:cs typeface="Questrial"/>
              <a:sym typeface="Questrial"/>
            </a:endParaRPr>
          </a:p>
          <a:p>
            <a:pPr indent="0" lvl="0" marL="0" rtl="0" algn="ctr">
              <a:spcBef>
                <a:spcPts val="0"/>
              </a:spcBef>
              <a:spcAft>
                <a:spcPts val="0"/>
              </a:spcAft>
              <a:buNone/>
            </a:pPr>
            <a:r>
              <a:t/>
            </a:r>
            <a:endParaRPr b="1" sz="900">
              <a:solidFill>
                <a:srgbClr val="FFFFFF"/>
              </a:solidFill>
              <a:latin typeface="Questrial"/>
              <a:ea typeface="Questrial"/>
              <a:cs typeface="Questrial"/>
              <a:sym typeface="Questrial"/>
            </a:endParaRPr>
          </a:p>
        </p:txBody>
      </p:sp>
      <p:sp>
        <p:nvSpPr>
          <p:cNvPr id="857" name="Google Shape;857;p73"/>
          <p:cNvSpPr/>
          <p:nvPr/>
        </p:nvSpPr>
        <p:spPr>
          <a:xfrm>
            <a:off x="401575" y="5520500"/>
            <a:ext cx="756900" cy="379500"/>
          </a:xfrm>
          <a:prstGeom prst="rect">
            <a:avLst/>
          </a:prstGeom>
          <a:solidFill>
            <a:srgbClr val="F6B26B"/>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700">
                <a:solidFill>
                  <a:srgbClr val="FFFFFF"/>
                </a:solidFill>
                <a:latin typeface="Questrial"/>
                <a:ea typeface="Questrial"/>
                <a:cs typeface="Questrial"/>
                <a:sym typeface="Questrial"/>
              </a:rPr>
              <a:t>Ads Tracking Lib</a:t>
            </a:r>
            <a:endParaRPr b="1" sz="700">
              <a:solidFill>
                <a:srgbClr val="FFFFFF"/>
              </a:solidFill>
              <a:latin typeface="Questrial"/>
              <a:ea typeface="Questrial"/>
              <a:cs typeface="Questrial"/>
              <a:sym typeface="Questrial"/>
            </a:endParaRPr>
          </a:p>
        </p:txBody>
      </p:sp>
      <p:pic>
        <p:nvPicPr>
          <p:cNvPr id="858" name="Google Shape;858;p73"/>
          <p:cNvPicPr preferRelativeResize="0"/>
          <p:nvPr/>
        </p:nvPicPr>
        <p:blipFill rotWithShape="1">
          <a:blip r:embed="rId3">
            <a:alphaModFix/>
          </a:blip>
          <a:srcRect b="19" l="0" r="0" t="9"/>
          <a:stretch/>
        </p:blipFill>
        <p:spPr>
          <a:xfrm>
            <a:off x="872560" y="124750"/>
            <a:ext cx="2131890" cy="1604038"/>
          </a:xfrm>
          <a:prstGeom prst="rect">
            <a:avLst/>
          </a:prstGeom>
          <a:noFill/>
          <a:ln cap="flat" cmpd="sng" w="9525">
            <a:solidFill>
              <a:srgbClr val="C9DAF8"/>
            </a:solidFill>
            <a:prstDash val="solid"/>
            <a:round/>
            <a:headEnd len="sm" w="sm" type="none"/>
            <a:tailEnd len="sm" w="sm" type="none"/>
          </a:ln>
        </p:spPr>
      </p:pic>
      <p:sp>
        <p:nvSpPr>
          <p:cNvPr id="859" name="Google Shape;859;p73"/>
          <p:cNvSpPr/>
          <p:nvPr/>
        </p:nvSpPr>
        <p:spPr>
          <a:xfrm>
            <a:off x="75900" y="2545250"/>
            <a:ext cx="4097400" cy="908100"/>
          </a:xfrm>
          <a:prstGeom prst="rect">
            <a:avLst/>
          </a:prstGeom>
          <a:solidFill>
            <a:srgbClr val="EAD1DC"/>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eBay Web Infrastructure</a:t>
            </a:r>
            <a:endParaRPr b="1" sz="1300">
              <a:solidFill>
                <a:srgbClr val="1C4587"/>
              </a:solidFill>
              <a:latin typeface="Questrial"/>
              <a:ea typeface="Questrial"/>
              <a:cs typeface="Questrial"/>
              <a:sym typeface="Questrial"/>
            </a:endParaRPr>
          </a:p>
        </p:txBody>
      </p:sp>
      <p:sp>
        <p:nvSpPr>
          <p:cNvPr id="860" name="Google Shape;860;p73"/>
          <p:cNvSpPr/>
          <p:nvPr/>
        </p:nvSpPr>
        <p:spPr>
          <a:xfrm>
            <a:off x="422967" y="2800700"/>
            <a:ext cx="1075200" cy="304500"/>
          </a:xfrm>
          <a:prstGeom prst="rect">
            <a:avLst/>
          </a:prstGeom>
          <a:solidFill>
            <a:srgbClr val="3C78D8"/>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UFES-LB</a:t>
            </a:r>
            <a:endParaRPr b="1" sz="900">
              <a:solidFill>
                <a:srgbClr val="FFFFFF"/>
              </a:solidFill>
              <a:latin typeface="Questrial"/>
              <a:ea typeface="Questrial"/>
              <a:cs typeface="Questrial"/>
              <a:sym typeface="Questrial"/>
            </a:endParaRPr>
          </a:p>
        </p:txBody>
      </p:sp>
      <p:sp>
        <p:nvSpPr>
          <p:cNvPr id="861" name="Google Shape;861;p73"/>
          <p:cNvSpPr/>
          <p:nvPr/>
        </p:nvSpPr>
        <p:spPr>
          <a:xfrm>
            <a:off x="4546600" y="30800"/>
            <a:ext cx="3729900" cy="6753000"/>
          </a:xfrm>
          <a:prstGeom prst="rect">
            <a:avLst/>
          </a:prstGeom>
          <a:solidFill>
            <a:srgbClr val="D9D2E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Collection Services</a:t>
            </a:r>
            <a:endParaRPr b="1" sz="1300">
              <a:solidFill>
                <a:srgbClr val="274E13"/>
              </a:solidFill>
              <a:latin typeface="Questrial"/>
              <a:ea typeface="Questrial"/>
              <a:cs typeface="Questrial"/>
              <a:sym typeface="Questrial"/>
            </a:endParaRPr>
          </a:p>
        </p:txBody>
      </p:sp>
      <p:sp>
        <p:nvSpPr>
          <p:cNvPr id="862" name="Google Shape;862;p73"/>
          <p:cNvSpPr/>
          <p:nvPr/>
        </p:nvSpPr>
        <p:spPr>
          <a:xfrm>
            <a:off x="2439517" y="2800700"/>
            <a:ext cx="1075200" cy="304500"/>
          </a:xfrm>
          <a:prstGeom prst="rect">
            <a:avLst/>
          </a:prstGeom>
          <a:solidFill>
            <a:srgbClr val="3C78D8"/>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UFES-SvcPool</a:t>
            </a:r>
            <a:endParaRPr b="1" sz="900">
              <a:solidFill>
                <a:srgbClr val="FFFFFF"/>
              </a:solidFill>
              <a:latin typeface="Questrial"/>
              <a:ea typeface="Questrial"/>
              <a:cs typeface="Questrial"/>
              <a:sym typeface="Questrial"/>
            </a:endParaRPr>
          </a:p>
        </p:txBody>
      </p:sp>
      <p:sp>
        <p:nvSpPr>
          <p:cNvPr id="863" name="Google Shape;863;p73"/>
          <p:cNvSpPr/>
          <p:nvPr/>
        </p:nvSpPr>
        <p:spPr>
          <a:xfrm>
            <a:off x="92075" y="3737075"/>
            <a:ext cx="4097400" cy="908100"/>
          </a:xfrm>
          <a:prstGeom prst="rect">
            <a:avLst/>
          </a:prstGeom>
          <a:solidFill>
            <a:srgbClr val="D9EAD3"/>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300">
              <a:solidFill>
                <a:srgbClr val="1C4587"/>
              </a:solidFill>
              <a:latin typeface="Questrial"/>
              <a:ea typeface="Questrial"/>
              <a:cs typeface="Questrial"/>
              <a:sym typeface="Questrial"/>
            </a:endParaRPr>
          </a:p>
          <a:p>
            <a:pPr indent="0" lvl="0" marL="0" rtl="0" algn="ctr">
              <a:spcBef>
                <a:spcPts val="0"/>
              </a:spcBef>
              <a:spcAft>
                <a:spcPts val="0"/>
              </a:spcAft>
              <a:buNone/>
            </a:pPr>
            <a:r>
              <a:t/>
            </a:r>
            <a:endParaRPr b="1" sz="1300">
              <a:solidFill>
                <a:srgbClr val="1C4587"/>
              </a:solidFill>
              <a:latin typeface="Questrial"/>
              <a:ea typeface="Questrial"/>
              <a:cs typeface="Questrial"/>
              <a:sym typeface="Questrial"/>
            </a:endParaRPr>
          </a:p>
          <a:p>
            <a:pPr indent="0" lvl="0" marL="0" rtl="0" algn="ctr">
              <a:spcBef>
                <a:spcPts val="0"/>
              </a:spcBef>
              <a:spcAft>
                <a:spcPts val="0"/>
              </a:spcAft>
              <a:buNone/>
            </a:pPr>
            <a:r>
              <a:t/>
            </a:r>
            <a:endParaRPr b="1" sz="1300">
              <a:solidFill>
                <a:srgbClr val="1C4587"/>
              </a:solidFill>
              <a:latin typeface="Questrial"/>
              <a:ea typeface="Questrial"/>
              <a:cs typeface="Questrial"/>
              <a:sym typeface="Questrial"/>
            </a:endParaRPr>
          </a:p>
          <a:p>
            <a:pPr indent="0" lvl="0" marL="0" rtl="0" algn="ctr">
              <a:spcBef>
                <a:spcPts val="0"/>
              </a:spcBef>
              <a:spcAft>
                <a:spcPts val="0"/>
              </a:spcAft>
              <a:buNone/>
            </a:pPr>
            <a:r>
              <a:t/>
            </a:r>
            <a:endParaRPr b="1" sz="1300">
              <a:solidFill>
                <a:srgbClr val="1C4587"/>
              </a:solidFill>
              <a:latin typeface="Questrial"/>
              <a:ea typeface="Questrial"/>
              <a:cs typeface="Questrial"/>
              <a:sym typeface="Questrial"/>
            </a:endParaRPr>
          </a:p>
          <a:p>
            <a:pPr indent="0" lvl="0" marL="0" rtl="0" algn="ctr">
              <a:spcBef>
                <a:spcPts val="0"/>
              </a:spcBef>
              <a:spcAft>
                <a:spcPts val="0"/>
              </a:spcAft>
              <a:buNone/>
            </a:pPr>
            <a:r>
              <a:rPr b="1" lang="en-AU" sz="1300">
                <a:solidFill>
                  <a:srgbClr val="1C4587"/>
                </a:solidFill>
                <a:latin typeface="Questrial"/>
                <a:ea typeface="Questrial"/>
                <a:cs typeface="Questrial"/>
                <a:sym typeface="Questrial"/>
              </a:rPr>
              <a:t>                        Domain Pools</a:t>
            </a:r>
            <a:endParaRPr b="1" sz="1000">
              <a:solidFill>
                <a:srgbClr val="274E13"/>
              </a:solidFill>
              <a:latin typeface="Questrial"/>
              <a:ea typeface="Questrial"/>
              <a:cs typeface="Questrial"/>
              <a:sym typeface="Questrial"/>
            </a:endParaRPr>
          </a:p>
        </p:txBody>
      </p:sp>
      <p:sp>
        <p:nvSpPr>
          <p:cNvPr id="864" name="Google Shape;864;p73"/>
          <p:cNvSpPr/>
          <p:nvPr/>
        </p:nvSpPr>
        <p:spPr>
          <a:xfrm>
            <a:off x="2589821" y="5671247"/>
            <a:ext cx="924900" cy="3045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Titan</a:t>
            </a:r>
            <a:endParaRPr b="1" sz="900">
              <a:solidFill>
                <a:srgbClr val="FFFFFF"/>
              </a:solidFill>
              <a:latin typeface="Questrial"/>
              <a:ea typeface="Questrial"/>
              <a:cs typeface="Questrial"/>
              <a:sym typeface="Questrial"/>
            </a:endParaRPr>
          </a:p>
        </p:txBody>
      </p:sp>
      <p:sp>
        <p:nvSpPr>
          <p:cNvPr id="865" name="Google Shape;865;p73"/>
          <p:cNvSpPr/>
          <p:nvPr/>
        </p:nvSpPr>
        <p:spPr>
          <a:xfrm>
            <a:off x="2589821" y="6130722"/>
            <a:ext cx="924900" cy="3045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Nori</a:t>
            </a:r>
            <a:endParaRPr b="1" sz="900">
              <a:solidFill>
                <a:srgbClr val="FFFFFF"/>
              </a:solidFill>
              <a:latin typeface="Questrial"/>
              <a:ea typeface="Questrial"/>
              <a:cs typeface="Questrial"/>
              <a:sym typeface="Questrial"/>
            </a:endParaRPr>
          </a:p>
        </p:txBody>
      </p:sp>
      <p:sp>
        <p:nvSpPr>
          <p:cNvPr id="866" name="Google Shape;866;p73"/>
          <p:cNvSpPr/>
          <p:nvPr/>
        </p:nvSpPr>
        <p:spPr>
          <a:xfrm>
            <a:off x="264026" y="6117250"/>
            <a:ext cx="1019700" cy="3045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Display Platform</a:t>
            </a:r>
            <a:endParaRPr b="1" sz="900">
              <a:solidFill>
                <a:srgbClr val="FFFFFF"/>
              </a:solidFill>
              <a:latin typeface="Questrial"/>
              <a:ea typeface="Questrial"/>
              <a:cs typeface="Questrial"/>
              <a:sym typeface="Questrial"/>
            </a:endParaRPr>
          </a:p>
        </p:txBody>
      </p:sp>
      <p:sp>
        <p:nvSpPr>
          <p:cNvPr id="867" name="Google Shape;867;p73"/>
          <p:cNvSpPr/>
          <p:nvPr/>
        </p:nvSpPr>
        <p:spPr>
          <a:xfrm>
            <a:off x="245650" y="3886300"/>
            <a:ext cx="6195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Search</a:t>
            </a:r>
            <a:endParaRPr b="1" sz="800">
              <a:solidFill>
                <a:srgbClr val="FFFFFF"/>
              </a:solidFill>
              <a:latin typeface="Questrial"/>
              <a:ea typeface="Questrial"/>
              <a:cs typeface="Questrial"/>
              <a:sym typeface="Questrial"/>
            </a:endParaRPr>
          </a:p>
        </p:txBody>
      </p:sp>
      <p:sp>
        <p:nvSpPr>
          <p:cNvPr id="868" name="Google Shape;868;p73"/>
          <p:cNvSpPr/>
          <p:nvPr/>
        </p:nvSpPr>
        <p:spPr>
          <a:xfrm>
            <a:off x="984100" y="3886300"/>
            <a:ext cx="924900" cy="6777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0" lIns="121900" spcFirstLastPara="1" rIns="121900" wrap="square" tIns="3348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a:t>
            </a:r>
            <a:endParaRPr b="1" sz="800">
              <a:solidFill>
                <a:srgbClr val="FFFFFF"/>
              </a:solidFill>
              <a:latin typeface="Questrial"/>
              <a:ea typeface="Questrial"/>
              <a:cs typeface="Questrial"/>
              <a:sym typeface="Questrial"/>
            </a:endParaRPr>
          </a:p>
          <a:p>
            <a:pPr indent="0" lvl="0" marL="0" rtl="0" algn="l">
              <a:spcBef>
                <a:spcPts val="0"/>
              </a:spcBef>
              <a:spcAft>
                <a:spcPts val="0"/>
              </a:spcAft>
              <a:buNone/>
            </a:pPr>
            <a:r>
              <a:rPr b="1" lang="en-AU" sz="800">
                <a:solidFill>
                  <a:srgbClr val="FFFFFF"/>
                </a:solidFill>
                <a:latin typeface="Questrial"/>
                <a:ea typeface="Questrial"/>
                <a:cs typeface="Questrial"/>
                <a:sym typeface="Questrial"/>
              </a:rPr>
              <a:t>              VI  </a:t>
            </a:r>
            <a:endParaRPr b="1" sz="800">
              <a:solidFill>
                <a:srgbClr val="FFFFFF"/>
              </a:solidFill>
              <a:latin typeface="Questrial"/>
              <a:ea typeface="Questrial"/>
              <a:cs typeface="Questrial"/>
              <a:sym typeface="Questrial"/>
            </a:endParaRPr>
          </a:p>
        </p:txBody>
      </p:sp>
      <p:sp>
        <p:nvSpPr>
          <p:cNvPr id="869" name="Google Shape;869;p73"/>
          <p:cNvSpPr/>
          <p:nvPr/>
        </p:nvSpPr>
        <p:spPr>
          <a:xfrm>
            <a:off x="2079550" y="3886300"/>
            <a:ext cx="9249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Home</a:t>
            </a:r>
            <a:endParaRPr b="1" sz="800">
              <a:solidFill>
                <a:srgbClr val="FFFFFF"/>
              </a:solidFill>
              <a:latin typeface="Questrial"/>
              <a:ea typeface="Questrial"/>
              <a:cs typeface="Questrial"/>
              <a:sym typeface="Questrial"/>
            </a:endParaRPr>
          </a:p>
        </p:txBody>
      </p:sp>
      <p:sp>
        <p:nvSpPr>
          <p:cNvPr id="870" name="Google Shape;870;p73"/>
          <p:cNvSpPr/>
          <p:nvPr/>
        </p:nvSpPr>
        <p:spPr>
          <a:xfrm>
            <a:off x="3175000" y="3886300"/>
            <a:ext cx="7569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Others</a:t>
            </a:r>
            <a:endParaRPr b="1" sz="800">
              <a:solidFill>
                <a:srgbClr val="FFFFFF"/>
              </a:solidFill>
              <a:latin typeface="Questrial"/>
              <a:ea typeface="Questrial"/>
              <a:cs typeface="Questrial"/>
              <a:sym typeface="Questrial"/>
            </a:endParaRPr>
          </a:p>
        </p:txBody>
      </p:sp>
      <p:sp>
        <p:nvSpPr>
          <p:cNvPr id="871" name="Google Shape;871;p73"/>
          <p:cNvSpPr/>
          <p:nvPr/>
        </p:nvSpPr>
        <p:spPr>
          <a:xfrm>
            <a:off x="1408825" y="2245700"/>
            <a:ext cx="174900" cy="304500"/>
          </a:xfrm>
          <a:prstGeom prst="upDown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a:off x="1909000" y="3455950"/>
            <a:ext cx="174900" cy="304500"/>
          </a:xfrm>
          <a:prstGeom prst="upDown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a:off x="1909000" y="4655688"/>
            <a:ext cx="174900" cy="304500"/>
          </a:xfrm>
          <a:prstGeom prst="upDown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a:off x="4764500" y="5687550"/>
            <a:ext cx="33021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1300">
                <a:solidFill>
                  <a:srgbClr val="7F6000"/>
                </a:solidFill>
                <a:latin typeface="Questrial"/>
                <a:ea typeface="Questrial"/>
                <a:cs typeface="Questrial"/>
                <a:sym typeface="Questrial"/>
              </a:rPr>
              <a:t>Pathfinder</a:t>
            </a:r>
            <a:endParaRPr b="1" sz="800">
              <a:solidFill>
                <a:srgbClr val="FFFFFF"/>
              </a:solidFill>
              <a:latin typeface="Questrial"/>
              <a:ea typeface="Questrial"/>
              <a:cs typeface="Questrial"/>
              <a:sym typeface="Questrial"/>
            </a:endParaRPr>
          </a:p>
        </p:txBody>
      </p:sp>
      <p:sp>
        <p:nvSpPr>
          <p:cNvPr id="875" name="Google Shape;875;p73"/>
          <p:cNvSpPr/>
          <p:nvPr/>
        </p:nvSpPr>
        <p:spPr>
          <a:xfrm>
            <a:off x="4153175" y="5732400"/>
            <a:ext cx="619500" cy="243300"/>
          </a:xfrm>
          <a:prstGeom prst="right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a:off x="3099975" y="30900"/>
            <a:ext cx="1075200" cy="2214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270000" spcFirstLastPara="1" rIns="91425" wrap="square" tIns="1998000">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Native</a:t>
            </a:r>
            <a:endParaRPr/>
          </a:p>
        </p:txBody>
      </p:sp>
      <p:pic>
        <p:nvPicPr>
          <p:cNvPr id="877" name="Google Shape;877;p73"/>
          <p:cNvPicPr preferRelativeResize="0"/>
          <p:nvPr/>
        </p:nvPicPr>
        <p:blipFill rotWithShape="1">
          <a:blip r:embed="rId4">
            <a:alphaModFix/>
          </a:blip>
          <a:srcRect b="0" l="8616" r="8616" t="0"/>
          <a:stretch/>
        </p:blipFill>
        <p:spPr>
          <a:xfrm>
            <a:off x="3411750" y="79163"/>
            <a:ext cx="451650" cy="948725"/>
          </a:xfrm>
          <a:prstGeom prst="rect">
            <a:avLst/>
          </a:prstGeom>
          <a:noFill/>
          <a:ln cap="flat" cmpd="sng" w="9525">
            <a:solidFill>
              <a:schemeClr val="lt2"/>
            </a:solidFill>
            <a:prstDash val="solid"/>
            <a:round/>
            <a:headEnd len="sm" w="sm" type="none"/>
            <a:tailEnd len="sm" w="sm" type="none"/>
          </a:ln>
        </p:spPr>
      </p:pic>
      <p:pic>
        <p:nvPicPr>
          <p:cNvPr id="878" name="Google Shape;878;p73"/>
          <p:cNvPicPr preferRelativeResize="0"/>
          <p:nvPr/>
        </p:nvPicPr>
        <p:blipFill>
          <a:blip r:embed="rId5">
            <a:alphaModFix/>
          </a:blip>
          <a:stretch>
            <a:fillRect/>
          </a:stretch>
        </p:blipFill>
        <p:spPr>
          <a:xfrm>
            <a:off x="3463813" y="1138250"/>
            <a:ext cx="418725" cy="677639"/>
          </a:xfrm>
          <a:prstGeom prst="rect">
            <a:avLst/>
          </a:prstGeom>
          <a:noFill/>
          <a:ln cap="flat" cmpd="sng" w="9525">
            <a:solidFill>
              <a:srgbClr val="C7C7C7"/>
            </a:solidFill>
            <a:prstDash val="solid"/>
            <a:round/>
            <a:headEnd len="sm" w="sm" type="none"/>
            <a:tailEnd len="sm" w="sm" type="none"/>
          </a:ln>
        </p:spPr>
      </p:pic>
      <p:sp>
        <p:nvSpPr>
          <p:cNvPr id="879" name="Google Shape;879;p73"/>
          <p:cNvSpPr/>
          <p:nvPr/>
        </p:nvSpPr>
        <p:spPr>
          <a:xfrm>
            <a:off x="4736750" y="124750"/>
            <a:ext cx="2267400" cy="2121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270000" spcFirstLastPara="1" rIns="91425" wrap="square" tIns="1998000">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eBay Infrastructure Native Collection Services</a:t>
            </a:r>
            <a:endParaRPr b="1" sz="1300">
              <a:solidFill>
                <a:srgbClr val="1C4587"/>
              </a:solidFill>
              <a:latin typeface="Questrial"/>
              <a:ea typeface="Questrial"/>
              <a:cs typeface="Questrial"/>
              <a:sym typeface="Questrial"/>
            </a:endParaRPr>
          </a:p>
          <a:p>
            <a:pPr indent="0" lvl="0" marL="0" rtl="0" algn="l">
              <a:spcBef>
                <a:spcPts val="0"/>
              </a:spcBef>
              <a:spcAft>
                <a:spcPts val="0"/>
              </a:spcAft>
              <a:buNone/>
            </a:pPr>
            <a:r>
              <a:t/>
            </a:r>
            <a:endParaRPr/>
          </a:p>
        </p:txBody>
      </p:sp>
      <p:pic>
        <p:nvPicPr>
          <p:cNvPr id="880" name="Google Shape;880;p73"/>
          <p:cNvPicPr preferRelativeResize="0"/>
          <p:nvPr/>
        </p:nvPicPr>
        <p:blipFill rotWithShape="1">
          <a:blip r:embed="rId4">
            <a:alphaModFix/>
          </a:blip>
          <a:srcRect b="0" l="8616" r="8616" t="0"/>
          <a:stretch/>
        </p:blipFill>
        <p:spPr>
          <a:xfrm>
            <a:off x="325375" y="710875"/>
            <a:ext cx="451650" cy="948725"/>
          </a:xfrm>
          <a:prstGeom prst="rect">
            <a:avLst/>
          </a:prstGeom>
          <a:noFill/>
          <a:ln cap="flat" cmpd="sng" w="9525">
            <a:solidFill>
              <a:srgbClr val="C9DAF8"/>
            </a:solidFill>
            <a:prstDash val="solid"/>
            <a:round/>
            <a:headEnd len="sm" w="sm" type="none"/>
            <a:tailEnd len="sm" w="sm" type="none"/>
          </a:ln>
        </p:spPr>
      </p:pic>
      <p:sp>
        <p:nvSpPr>
          <p:cNvPr id="881" name="Google Shape;881;p73"/>
          <p:cNvSpPr/>
          <p:nvPr/>
        </p:nvSpPr>
        <p:spPr>
          <a:xfrm>
            <a:off x="4909688" y="466775"/>
            <a:ext cx="10197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BatchTrack</a:t>
            </a:r>
            <a:endParaRPr b="1" sz="800">
              <a:solidFill>
                <a:srgbClr val="FFFFFF"/>
              </a:solidFill>
              <a:latin typeface="Questrial"/>
              <a:ea typeface="Questrial"/>
              <a:cs typeface="Questrial"/>
              <a:sym typeface="Questrial"/>
            </a:endParaRPr>
          </a:p>
        </p:txBody>
      </p:sp>
      <p:sp>
        <p:nvSpPr>
          <p:cNvPr id="882" name="Google Shape;882;p73"/>
          <p:cNvSpPr/>
          <p:nvPr/>
        </p:nvSpPr>
        <p:spPr>
          <a:xfrm>
            <a:off x="4888850" y="1128100"/>
            <a:ext cx="1793700" cy="5367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Marketing </a:t>
            </a:r>
            <a:endParaRPr b="1" sz="800">
              <a:solidFill>
                <a:srgbClr val="FFFFFF"/>
              </a:solidFill>
              <a:latin typeface="Questrial"/>
              <a:ea typeface="Questrial"/>
              <a:cs typeface="Questrial"/>
              <a:sym typeface="Questrial"/>
            </a:endParaRPr>
          </a:p>
          <a:p>
            <a:pPr indent="0" lvl="0" marL="0" rtl="0" algn="l">
              <a:spcBef>
                <a:spcPts val="0"/>
              </a:spcBef>
              <a:spcAft>
                <a:spcPts val="0"/>
              </a:spcAft>
              <a:buNone/>
            </a:pPr>
            <a:r>
              <a:rPr b="1" lang="en-AU" sz="800">
                <a:solidFill>
                  <a:srgbClr val="FFFFFF"/>
                </a:solidFill>
                <a:latin typeface="Questrial"/>
                <a:ea typeface="Questrial"/>
                <a:cs typeface="Questrial"/>
                <a:sym typeface="Questrial"/>
              </a:rPr>
              <a:t>collection svc</a:t>
            </a:r>
            <a:endParaRPr b="1" sz="800">
              <a:solidFill>
                <a:srgbClr val="FFFFFF"/>
              </a:solidFill>
              <a:latin typeface="Questrial"/>
              <a:ea typeface="Questrial"/>
              <a:cs typeface="Questrial"/>
              <a:sym typeface="Questrial"/>
            </a:endParaRPr>
          </a:p>
        </p:txBody>
      </p:sp>
      <p:sp>
        <p:nvSpPr>
          <p:cNvPr id="883" name="Google Shape;883;p73"/>
          <p:cNvSpPr/>
          <p:nvPr/>
        </p:nvSpPr>
        <p:spPr>
          <a:xfrm>
            <a:off x="4187975" y="948600"/>
            <a:ext cx="545400" cy="243300"/>
          </a:xfrm>
          <a:prstGeom prst="right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3"/>
          <p:cNvSpPr/>
          <p:nvPr/>
        </p:nvSpPr>
        <p:spPr>
          <a:xfrm>
            <a:off x="1051275" y="3963275"/>
            <a:ext cx="756900" cy="379500"/>
          </a:xfrm>
          <a:prstGeom prst="rect">
            <a:avLst/>
          </a:prstGeom>
          <a:solidFill>
            <a:srgbClr val="F6B26B"/>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700">
                <a:solidFill>
                  <a:srgbClr val="FFFFFF"/>
                </a:solidFill>
                <a:latin typeface="Questrial"/>
                <a:ea typeface="Questrial"/>
                <a:cs typeface="Questrial"/>
                <a:sym typeface="Questrial"/>
              </a:rPr>
              <a:t>Ads Tracking Lib</a:t>
            </a:r>
            <a:endParaRPr b="1" sz="700">
              <a:solidFill>
                <a:srgbClr val="FFFFFF"/>
              </a:solidFill>
              <a:latin typeface="Questrial"/>
              <a:ea typeface="Questrial"/>
              <a:cs typeface="Questrial"/>
              <a:sym typeface="Questrial"/>
            </a:endParaRPr>
          </a:p>
        </p:txBody>
      </p:sp>
      <p:sp>
        <p:nvSpPr>
          <p:cNvPr id="885" name="Google Shape;885;p73"/>
          <p:cNvSpPr/>
          <p:nvPr/>
        </p:nvSpPr>
        <p:spPr>
          <a:xfrm>
            <a:off x="4736750" y="2547700"/>
            <a:ext cx="2267400" cy="121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270000" spcFirstLastPara="1" rIns="91425" wrap="square" tIns="828000">
            <a:noAutofit/>
          </a:bodyPr>
          <a:lstStyle/>
          <a:p>
            <a:pPr indent="0" lvl="0" marL="0" rtl="0" algn="l">
              <a:spcBef>
                <a:spcPts val="0"/>
              </a:spcBef>
              <a:spcAft>
                <a:spcPts val="0"/>
              </a:spcAft>
              <a:buNone/>
            </a:pPr>
            <a:r>
              <a:rPr b="1" lang="en-AU" sz="1300">
                <a:solidFill>
                  <a:srgbClr val="1C4587"/>
                </a:solidFill>
                <a:latin typeface="Questrial"/>
                <a:ea typeface="Questrial"/>
                <a:cs typeface="Questrial"/>
                <a:sym typeface="Questrial"/>
              </a:rPr>
              <a:t>eBay Infrastructure Web Collection Services</a:t>
            </a:r>
            <a:endParaRPr b="1" sz="1300">
              <a:solidFill>
                <a:srgbClr val="1C4587"/>
              </a:solidFill>
              <a:latin typeface="Questrial"/>
              <a:ea typeface="Questrial"/>
              <a:cs typeface="Questrial"/>
              <a:sym typeface="Questrial"/>
            </a:endParaRPr>
          </a:p>
          <a:p>
            <a:pPr indent="0" lvl="0" marL="0" rtl="0" algn="l">
              <a:spcBef>
                <a:spcPts val="0"/>
              </a:spcBef>
              <a:spcAft>
                <a:spcPts val="0"/>
              </a:spcAft>
              <a:buNone/>
            </a:pPr>
            <a:r>
              <a:t/>
            </a:r>
            <a:endParaRPr/>
          </a:p>
        </p:txBody>
      </p:sp>
      <p:sp>
        <p:nvSpPr>
          <p:cNvPr id="886" name="Google Shape;886;p73"/>
          <p:cNvSpPr/>
          <p:nvPr/>
        </p:nvSpPr>
        <p:spPr>
          <a:xfrm>
            <a:off x="4764500" y="2763200"/>
            <a:ext cx="10197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PulsarProxy/</a:t>
            </a:r>
            <a:endParaRPr b="1" sz="800">
              <a:solidFill>
                <a:srgbClr val="FFFFFF"/>
              </a:solidFill>
              <a:latin typeface="Questrial"/>
              <a:ea typeface="Questrial"/>
              <a:cs typeface="Questrial"/>
              <a:sym typeface="Questrial"/>
            </a:endParaRPr>
          </a:p>
          <a:p>
            <a:pPr indent="0" lvl="0" marL="0" rtl="0" algn="l">
              <a:spcBef>
                <a:spcPts val="0"/>
              </a:spcBef>
              <a:spcAft>
                <a:spcPts val="0"/>
              </a:spcAft>
              <a:buNone/>
            </a:pPr>
            <a:r>
              <a:rPr b="1" lang="en-AU" sz="800">
                <a:solidFill>
                  <a:srgbClr val="FFFFFF"/>
                </a:solidFill>
                <a:latin typeface="Questrial"/>
                <a:ea typeface="Questrial"/>
                <a:cs typeface="Questrial"/>
                <a:sym typeface="Questrial"/>
              </a:rPr>
              <a:t>Andes</a:t>
            </a:r>
            <a:endParaRPr b="1" sz="800">
              <a:solidFill>
                <a:srgbClr val="FFFFFF"/>
              </a:solidFill>
              <a:latin typeface="Questrial"/>
              <a:ea typeface="Questrial"/>
              <a:cs typeface="Questrial"/>
              <a:sym typeface="Questrial"/>
            </a:endParaRPr>
          </a:p>
        </p:txBody>
      </p:sp>
      <p:sp>
        <p:nvSpPr>
          <p:cNvPr id="887" name="Google Shape;887;p73"/>
          <p:cNvSpPr/>
          <p:nvPr/>
        </p:nvSpPr>
        <p:spPr>
          <a:xfrm>
            <a:off x="5907825" y="2763200"/>
            <a:ext cx="10197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EdgeTrack</a:t>
            </a:r>
            <a:endParaRPr b="1" sz="800">
              <a:solidFill>
                <a:srgbClr val="FFFFFF"/>
              </a:solidFill>
              <a:latin typeface="Questrial"/>
              <a:ea typeface="Questrial"/>
              <a:cs typeface="Questrial"/>
              <a:sym typeface="Questrial"/>
            </a:endParaRPr>
          </a:p>
        </p:txBody>
      </p:sp>
      <p:sp>
        <p:nvSpPr>
          <p:cNvPr id="888" name="Google Shape;888;p73"/>
          <p:cNvSpPr/>
          <p:nvPr/>
        </p:nvSpPr>
        <p:spPr>
          <a:xfrm>
            <a:off x="5730175" y="1206700"/>
            <a:ext cx="756900" cy="379500"/>
          </a:xfrm>
          <a:prstGeom prst="rect">
            <a:avLst/>
          </a:prstGeom>
          <a:solidFill>
            <a:srgbClr val="F6B26B"/>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700">
                <a:solidFill>
                  <a:srgbClr val="FFFFFF"/>
                </a:solidFill>
                <a:latin typeface="Questrial"/>
                <a:ea typeface="Questrial"/>
                <a:cs typeface="Questrial"/>
                <a:sym typeface="Questrial"/>
              </a:rPr>
              <a:t>Ads Tracking Lib</a:t>
            </a:r>
            <a:endParaRPr b="1" sz="700">
              <a:solidFill>
                <a:srgbClr val="FFFFFF"/>
              </a:solidFill>
              <a:latin typeface="Questrial"/>
              <a:ea typeface="Questrial"/>
              <a:cs typeface="Questrial"/>
              <a:sym typeface="Questrial"/>
            </a:endParaRPr>
          </a:p>
        </p:txBody>
      </p:sp>
      <p:sp>
        <p:nvSpPr>
          <p:cNvPr id="889" name="Google Shape;889;p73"/>
          <p:cNvSpPr/>
          <p:nvPr/>
        </p:nvSpPr>
        <p:spPr>
          <a:xfrm>
            <a:off x="4732025" y="4372725"/>
            <a:ext cx="2831400" cy="671100"/>
          </a:xfrm>
          <a:prstGeom prst="rect">
            <a:avLst/>
          </a:prstGeom>
          <a:solidFill>
            <a:srgbClr val="FFF2CC"/>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7F6000"/>
                </a:solidFill>
                <a:latin typeface="Questrial"/>
                <a:ea typeface="Questrial"/>
                <a:cs typeface="Questrial"/>
                <a:sym typeface="Questrial"/>
              </a:rPr>
              <a:t>Ads Tracking Collection Svc</a:t>
            </a:r>
            <a:endParaRPr b="1" sz="1300">
              <a:solidFill>
                <a:srgbClr val="7F6000"/>
              </a:solidFill>
              <a:latin typeface="Questrial"/>
              <a:ea typeface="Questrial"/>
              <a:cs typeface="Questrial"/>
              <a:sym typeface="Questrial"/>
            </a:endParaRPr>
          </a:p>
          <a:p>
            <a:pPr indent="0" lvl="0" marL="0" rtl="0" algn="ctr">
              <a:spcBef>
                <a:spcPts val="0"/>
              </a:spcBef>
              <a:spcAft>
                <a:spcPts val="0"/>
              </a:spcAft>
              <a:buNone/>
            </a:pPr>
            <a:r>
              <a:rPr b="1" lang="en-AU" sz="1100">
                <a:solidFill>
                  <a:srgbClr val="7F6000"/>
                </a:solidFill>
                <a:latin typeface="Questrial"/>
                <a:ea typeface="Questrial"/>
                <a:cs typeface="Questrial"/>
                <a:sym typeface="Questrial"/>
              </a:rPr>
              <a:t>(Decrypt/Bot/Fraud/Plmt)</a:t>
            </a:r>
            <a:endParaRPr b="1" sz="1100">
              <a:solidFill>
                <a:srgbClr val="7F6000"/>
              </a:solidFill>
              <a:latin typeface="Questrial"/>
              <a:ea typeface="Questrial"/>
              <a:cs typeface="Questrial"/>
              <a:sym typeface="Questrial"/>
            </a:endParaRPr>
          </a:p>
        </p:txBody>
      </p:sp>
      <p:sp>
        <p:nvSpPr>
          <p:cNvPr id="890" name="Google Shape;890;p73"/>
          <p:cNvSpPr/>
          <p:nvPr/>
        </p:nvSpPr>
        <p:spPr>
          <a:xfrm rot="5400000">
            <a:off x="5700675" y="2513500"/>
            <a:ext cx="3169500" cy="555900"/>
          </a:xfrm>
          <a:prstGeom prst="bentArrow">
            <a:avLst>
              <a:gd fmla="val 25000" name="adj1"/>
              <a:gd fmla="val 19995" name="adj2"/>
              <a:gd fmla="val 25000" name="adj3"/>
              <a:gd fmla="val 43750" name="adj4"/>
            </a:avLst>
          </a:prstGeom>
          <a:solidFill>
            <a:srgbClr val="A64D7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3"/>
          <p:cNvSpPr/>
          <p:nvPr/>
        </p:nvSpPr>
        <p:spPr>
          <a:xfrm rot="5400000">
            <a:off x="6837975" y="3664925"/>
            <a:ext cx="894900" cy="555900"/>
          </a:xfrm>
          <a:prstGeom prst="bentArrow">
            <a:avLst>
              <a:gd fmla="val 25000" name="adj1"/>
              <a:gd fmla="val 19995" name="adj2"/>
              <a:gd fmla="val 25000" name="adj3"/>
              <a:gd fmla="val 43750" name="adj4"/>
            </a:avLst>
          </a:prstGeom>
          <a:solidFill>
            <a:srgbClr val="A64D7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3"/>
          <p:cNvSpPr/>
          <p:nvPr/>
        </p:nvSpPr>
        <p:spPr>
          <a:xfrm>
            <a:off x="4216775" y="4440825"/>
            <a:ext cx="555900" cy="243300"/>
          </a:xfrm>
          <a:prstGeom prst="right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3"/>
          <p:cNvSpPr/>
          <p:nvPr/>
        </p:nvSpPr>
        <p:spPr>
          <a:xfrm rot="5400000">
            <a:off x="5706150" y="5242375"/>
            <a:ext cx="671100" cy="243300"/>
          </a:xfrm>
          <a:prstGeom prst="right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3"/>
          <p:cNvSpPr/>
          <p:nvPr/>
        </p:nvSpPr>
        <p:spPr>
          <a:xfrm rot="5400000">
            <a:off x="6319675" y="4096575"/>
            <a:ext cx="2698500" cy="545400"/>
          </a:xfrm>
          <a:prstGeom prst="bentArrow">
            <a:avLst>
              <a:gd fmla="val 23808" name="adj1"/>
              <a:gd fmla="val 19995" name="adj2"/>
              <a:gd fmla="val 25000" name="adj3"/>
              <a:gd fmla="val 43750" name="adj4"/>
            </a:avLst>
          </a:prstGeom>
          <a:solidFill>
            <a:srgbClr val="A64D7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3"/>
          <p:cNvSpPr/>
          <p:nvPr/>
        </p:nvSpPr>
        <p:spPr>
          <a:xfrm>
            <a:off x="6927525" y="3020025"/>
            <a:ext cx="6195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3"/>
          <p:cNvSpPr/>
          <p:nvPr/>
        </p:nvSpPr>
        <p:spPr>
          <a:xfrm>
            <a:off x="8656650" y="77800"/>
            <a:ext cx="3447900" cy="2168100"/>
          </a:xfrm>
          <a:prstGeom prst="rect">
            <a:avLst/>
          </a:prstGeom>
          <a:solidFill>
            <a:srgbClr val="D9EAD3"/>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AU" sz="1300">
                <a:solidFill>
                  <a:srgbClr val="274E13"/>
                </a:solidFill>
                <a:latin typeface="Questrial"/>
                <a:ea typeface="Questrial"/>
                <a:cs typeface="Questrial"/>
                <a:sym typeface="Questrial"/>
              </a:rPr>
              <a:t>Data Infrastructure</a:t>
            </a:r>
            <a:endParaRPr b="1" sz="1300">
              <a:solidFill>
                <a:srgbClr val="274E13"/>
              </a:solidFill>
              <a:latin typeface="Questrial"/>
              <a:ea typeface="Questrial"/>
              <a:cs typeface="Questrial"/>
              <a:sym typeface="Questrial"/>
            </a:endParaRPr>
          </a:p>
        </p:txBody>
      </p:sp>
      <p:pic>
        <p:nvPicPr>
          <p:cNvPr id="897" name="Google Shape;897;p73"/>
          <p:cNvPicPr preferRelativeResize="0"/>
          <p:nvPr/>
        </p:nvPicPr>
        <p:blipFill rotWithShape="1">
          <a:blip r:embed="rId6">
            <a:alphaModFix/>
          </a:blip>
          <a:srcRect b="0" l="0" r="0" t="0"/>
          <a:stretch/>
        </p:blipFill>
        <p:spPr>
          <a:xfrm>
            <a:off x="208112" y="79183"/>
            <a:ext cx="257133" cy="257133"/>
          </a:xfrm>
          <a:prstGeom prst="rect">
            <a:avLst/>
          </a:prstGeom>
          <a:noFill/>
          <a:ln>
            <a:noFill/>
          </a:ln>
        </p:spPr>
      </p:pic>
      <p:pic>
        <p:nvPicPr>
          <p:cNvPr id="898" name="Google Shape;898;p73"/>
          <p:cNvPicPr preferRelativeResize="0"/>
          <p:nvPr/>
        </p:nvPicPr>
        <p:blipFill rotWithShape="1">
          <a:blip r:embed="rId6">
            <a:alphaModFix/>
          </a:blip>
          <a:srcRect b="0" l="0" r="0" t="0"/>
          <a:stretch/>
        </p:blipFill>
        <p:spPr>
          <a:xfrm>
            <a:off x="3175012" y="70208"/>
            <a:ext cx="257133" cy="257133"/>
          </a:xfrm>
          <a:prstGeom prst="rect">
            <a:avLst/>
          </a:prstGeom>
          <a:noFill/>
          <a:ln>
            <a:noFill/>
          </a:ln>
        </p:spPr>
      </p:pic>
      <p:sp>
        <p:nvSpPr>
          <p:cNvPr id="899" name="Google Shape;899;p73"/>
          <p:cNvSpPr/>
          <p:nvPr/>
        </p:nvSpPr>
        <p:spPr>
          <a:xfrm>
            <a:off x="8850775" y="209875"/>
            <a:ext cx="1985100" cy="132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270000" spcFirstLastPara="1" rIns="91425" wrap="square" tIns="1087200">
            <a:noAutofit/>
          </a:bodyPr>
          <a:lstStyle/>
          <a:p>
            <a:pPr indent="0" lvl="0" marL="0" rtl="0" algn="l">
              <a:spcBef>
                <a:spcPts val="0"/>
              </a:spcBef>
              <a:spcAft>
                <a:spcPts val="0"/>
              </a:spcAft>
              <a:buNone/>
            </a:pPr>
            <a:r>
              <a:rPr b="1" lang="en-AU" sz="1300">
                <a:solidFill>
                  <a:srgbClr val="1C4587"/>
                </a:solidFill>
                <a:latin typeface="Questrial"/>
                <a:ea typeface="Questrial"/>
                <a:cs typeface="Questrial"/>
                <a:sym typeface="Questrial"/>
              </a:rPr>
              <a:t>              Realtime</a:t>
            </a:r>
            <a:endParaRPr/>
          </a:p>
        </p:txBody>
      </p:sp>
      <p:sp>
        <p:nvSpPr>
          <p:cNvPr id="900" name="Google Shape;900;p73"/>
          <p:cNvSpPr/>
          <p:nvPr/>
        </p:nvSpPr>
        <p:spPr>
          <a:xfrm>
            <a:off x="8940563" y="831913"/>
            <a:ext cx="9249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Rheos</a:t>
            </a:r>
            <a:endParaRPr b="1" sz="800">
              <a:solidFill>
                <a:srgbClr val="FFFFFF"/>
              </a:solidFill>
              <a:latin typeface="Questrial"/>
              <a:ea typeface="Questrial"/>
              <a:cs typeface="Questrial"/>
              <a:sym typeface="Questrial"/>
            </a:endParaRPr>
          </a:p>
        </p:txBody>
      </p:sp>
      <p:sp>
        <p:nvSpPr>
          <p:cNvPr id="901" name="Google Shape;901;p73"/>
          <p:cNvSpPr/>
          <p:nvPr/>
        </p:nvSpPr>
        <p:spPr>
          <a:xfrm>
            <a:off x="8929350" y="327338"/>
            <a:ext cx="9249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24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BES</a:t>
            </a:r>
            <a:endParaRPr b="1" sz="800">
              <a:solidFill>
                <a:srgbClr val="FFFFFF"/>
              </a:solidFill>
              <a:latin typeface="Questrial"/>
              <a:ea typeface="Questrial"/>
              <a:cs typeface="Questrial"/>
              <a:sym typeface="Questrial"/>
            </a:endParaRPr>
          </a:p>
        </p:txBody>
      </p:sp>
      <p:sp>
        <p:nvSpPr>
          <p:cNvPr id="902" name="Google Shape;902;p73"/>
          <p:cNvSpPr/>
          <p:nvPr/>
        </p:nvSpPr>
        <p:spPr>
          <a:xfrm>
            <a:off x="10016650" y="856400"/>
            <a:ext cx="7041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Soj Bot</a:t>
            </a:r>
            <a:endParaRPr b="1" sz="800">
              <a:solidFill>
                <a:srgbClr val="FFFFFF"/>
              </a:solidFill>
              <a:latin typeface="Questrial"/>
              <a:ea typeface="Questrial"/>
              <a:cs typeface="Questrial"/>
              <a:sym typeface="Questrial"/>
            </a:endParaRPr>
          </a:p>
          <a:p>
            <a:pPr indent="0" lvl="0" marL="0" rtl="0" algn="l">
              <a:spcBef>
                <a:spcPts val="0"/>
              </a:spcBef>
              <a:spcAft>
                <a:spcPts val="0"/>
              </a:spcAft>
              <a:buNone/>
            </a:pPr>
            <a:r>
              <a:rPr b="1" lang="en-AU" sz="800">
                <a:solidFill>
                  <a:srgbClr val="FFFFFF"/>
                </a:solidFill>
                <a:latin typeface="Questrial"/>
                <a:ea typeface="Questrial"/>
                <a:cs typeface="Questrial"/>
                <a:sym typeface="Questrial"/>
              </a:rPr>
              <a:t>Filtering</a:t>
            </a:r>
            <a:endParaRPr b="1" sz="800">
              <a:solidFill>
                <a:srgbClr val="FFFFFF"/>
              </a:solidFill>
              <a:latin typeface="Questrial"/>
              <a:ea typeface="Questrial"/>
              <a:cs typeface="Questrial"/>
              <a:sym typeface="Questrial"/>
            </a:endParaRPr>
          </a:p>
        </p:txBody>
      </p:sp>
      <p:sp>
        <p:nvSpPr>
          <p:cNvPr id="903" name="Google Shape;903;p73"/>
          <p:cNvSpPr/>
          <p:nvPr/>
        </p:nvSpPr>
        <p:spPr>
          <a:xfrm>
            <a:off x="11059625" y="209925"/>
            <a:ext cx="924900" cy="132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270000" spcFirstLastPara="1" rIns="91425" wrap="square" tIns="943200">
            <a:noAutofit/>
          </a:bodyPr>
          <a:lstStyle/>
          <a:p>
            <a:pPr indent="0" lvl="0" marL="0" rtl="0" algn="l">
              <a:spcBef>
                <a:spcPts val="0"/>
              </a:spcBef>
              <a:spcAft>
                <a:spcPts val="0"/>
              </a:spcAft>
              <a:buNone/>
            </a:pPr>
            <a:r>
              <a:rPr b="1" lang="en-AU" sz="1300">
                <a:solidFill>
                  <a:srgbClr val="1C4587"/>
                </a:solidFill>
                <a:latin typeface="Questrial"/>
                <a:ea typeface="Questrial"/>
                <a:cs typeface="Questrial"/>
                <a:sym typeface="Questrial"/>
              </a:rPr>
              <a:t>              Offline</a:t>
            </a:r>
            <a:endParaRPr/>
          </a:p>
        </p:txBody>
      </p:sp>
      <p:grpSp>
        <p:nvGrpSpPr>
          <p:cNvPr id="904" name="Google Shape;904;p73"/>
          <p:cNvGrpSpPr/>
          <p:nvPr/>
        </p:nvGrpSpPr>
        <p:grpSpPr>
          <a:xfrm>
            <a:off x="11162675" y="831916"/>
            <a:ext cx="703982" cy="476675"/>
            <a:chOff x="7180392" y="1604500"/>
            <a:chExt cx="528000" cy="412063"/>
          </a:xfrm>
        </p:grpSpPr>
        <p:sp>
          <p:nvSpPr>
            <p:cNvPr id="905" name="Google Shape;905;p73"/>
            <p:cNvSpPr/>
            <p:nvPr/>
          </p:nvSpPr>
          <p:spPr>
            <a:xfrm>
              <a:off x="7225400" y="1604500"/>
              <a:ext cx="438000" cy="320100"/>
            </a:xfrm>
            <a:prstGeom prst="can">
              <a:avLst>
                <a:gd fmla="val 25000" name="adj"/>
              </a:avLst>
            </a:prstGeom>
            <a:solidFill>
              <a:srgbClr val="D9EAD3"/>
            </a:solidFill>
            <a:ln cap="flat" cmpd="sng" w="9525">
              <a:solidFill>
                <a:srgbClr val="796E65"/>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br>
                <a:rPr b="1" lang="en-AU" sz="800">
                  <a:latin typeface="Questrial"/>
                  <a:ea typeface="Questrial"/>
                  <a:cs typeface="Questrial"/>
                  <a:sym typeface="Questrial"/>
                </a:rPr>
              </a:br>
              <a:endParaRPr b="1" sz="800">
                <a:latin typeface="Questrial"/>
                <a:ea typeface="Questrial"/>
                <a:cs typeface="Questrial"/>
                <a:sym typeface="Questrial"/>
              </a:endParaRPr>
            </a:p>
          </p:txBody>
        </p:sp>
        <p:sp>
          <p:nvSpPr>
            <p:cNvPr id="906" name="Google Shape;906;p73"/>
            <p:cNvSpPr txBox="1"/>
            <p:nvPr/>
          </p:nvSpPr>
          <p:spPr>
            <a:xfrm>
              <a:off x="7180392" y="1612463"/>
              <a:ext cx="528000" cy="404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AU" sz="800">
                  <a:latin typeface="Questrial"/>
                  <a:ea typeface="Questrial"/>
                  <a:cs typeface="Questrial"/>
                  <a:sym typeface="Questrial"/>
                </a:rPr>
                <a:t>Hadoop</a:t>
              </a:r>
              <a:endParaRPr sz="800">
                <a:latin typeface="Questrial"/>
                <a:ea typeface="Questrial"/>
                <a:cs typeface="Questrial"/>
                <a:sym typeface="Questrial"/>
              </a:endParaRPr>
            </a:p>
          </p:txBody>
        </p:sp>
      </p:grpSp>
      <p:sp>
        <p:nvSpPr>
          <p:cNvPr id="907" name="Google Shape;907;p73"/>
          <p:cNvSpPr/>
          <p:nvPr/>
        </p:nvSpPr>
        <p:spPr>
          <a:xfrm>
            <a:off x="11162675" y="378575"/>
            <a:ext cx="704100" cy="379500"/>
          </a:xfrm>
          <a:prstGeom prst="rect">
            <a:avLst/>
          </a:prstGeom>
          <a:solidFill>
            <a:srgbClr val="6AA84F"/>
          </a:solidFill>
          <a:ln cap="flat" cmpd="sng" w="952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AU" sz="800">
                <a:solidFill>
                  <a:srgbClr val="FFFFFF"/>
                </a:solidFill>
                <a:latin typeface="Questrial"/>
                <a:ea typeface="Questrial"/>
                <a:cs typeface="Questrial"/>
                <a:sym typeface="Questrial"/>
              </a:rPr>
              <a:t>    Soj Bot</a:t>
            </a:r>
            <a:endParaRPr b="1" sz="800">
              <a:solidFill>
                <a:srgbClr val="FFFFFF"/>
              </a:solidFill>
              <a:latin typeface="Questrial"/>
              <a:ea typeface="Questrial"/>
              <a:cs typeface="Questrial"/>
              <a:sym typeface="Questrial"/>
            </a:endParaRPr>
          </a:p>
          <a:p>
            <a:pPr indent="0" lvl="0" marL="0" rtl="0" algn="l">
              <a:spcBef>
                <a:spcPts val="0"/>
              </a:spcBef>
              <a:spcAft>
                <a:spcPts val="0"/>
              </a:spcAft>
              <a:buNone/>
            </a:pPr>
            <a:r>
              <a:rPr b="1" lang="en-AU" sz="800">
                <a:solidFill>
                  <a:srgbClr val="FFFFFF"/>
                </a:solidFill>
                <a:latin typeface="Questrial"/>
                <a:ea typeface="Questrial"/>
                <a:cs typeface="Questrial"/>
                <a:sym typeface="Questrial"/>
              </a:rPr>
              <a:t>Filtering</a:t>
            </a:r>
            <a:endParaRPr b="1" sz="800">
              <a:solidFill>
                <a:srgbClr val="FFFFFF"/>
              </a:solidFill>
              <a:latin typeface="Questrial"/>
              <a:ea typeface="Questrial"/>
              <a:cs typeface="Questrial"/>
              <a:sym typeface="Questrial"/>
            </a:endParaRPr>
          </a:p>
        </p:txBody>
      </p:sp>
      <p:sp>
        <p:nvSpPr>
          <p:cNvPr id="908" name="Google Shape;908;p73"/>
          <p:cNvSpPr/>
          <p:nvPr/>
        </p:nvSpPr>
        <p:spPr>
          <a:xfrm rot="5400000">
            <a:off x="5184025" y="2960800"/>
            <a:ext cx="4969800" cy="545400"/>
          </a:xfrm>
          <a:prstGeom prst="bentArrow">
            <a:avLst>
              <a:gd fmla="val 23808" name="adj1"/>
              <a:gd fmla="val 19995" name="adj2"/>
              <a:gd fmla="val 25000" name="adj3"/>
              <a:gd fmla="val 43750" name="adj4"/>
            </a:avLst>
          </a:prstGeom>
          <a:solidFill>
            <a:srgbClr val="A64D7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3"/>
          <p:cNvSpPr/>
          <p:nvPr/>
        </p:nvSpPr>
        <p:spPr>
          <a:xfrm>
            <a:off x="6975675" y="758075"/>
            <a:ext cx="6195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3"/>
          <p:cNvSpPr/>
          <p:nvPr/>
        </p:nvSpPr>
        <p:spPr>
          <a:xfrm>
            <a:off x="8293175" y="378575"/>
            <a:ext cx="619500" cy="555900"/>
          </a:xfrm>
          <a:prstGeom prst="bentArrow">
            <a:avLst>
              <a:gd fmla="val 25000" name="adj1"/>
              <a:gd fmla="val 19995" name="adj2"/>
              <a:gd fmla="val 25000" name="adj3"/>
              <a:gd fmla="val 43750" name="adj4"/>
            </a:avLst>
          </a:prstGeom>
          <a:solidFill>
            <a:srgbClr val="A64D7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3"/>
          <p:cNvSpPr/>
          <p:nvPr/>
        </p:nvSpPr>
        <p:spPr>
          <a:xfrm>
            <a:off x="7563425" y="4649175"/>
            <a:ext cx="8574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3"/>
          <p:cNvSpPr/>
          <p:nvPr/>
        </p:nvSpPr>
        <p:spPr>
          <a:xfrm rot="5400000">
            <a:off x="6435600" y="2732350"/>
            <a:ext cx="38523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3"/>
          <p:cNvSpPr/>
          <p:nvPr/>
        </p:nvSpPr>
        <p:spPr>
          <a:xfrm rot="5400000">
            <a:off x="6127200" y="3638650"/>
            <a:ext cx="44691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3"/>
          <p:cNvSpPr/>
          <p:nvPr/>
        </p:nvSpPr>
        <p:spPr>
          <a:xfrm>
            <a:off x="8020175" y="5818200"/>
            <a:ext cx="400500" cy="118200"/>
          </a:xfrm>
          <a:prstGeom prst="rect">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3"/>
          <p:cNvSpPr/>
          <p:nvPr/>
        </p:nvSpPr>
        <p:spPr>
          <a:xfrm>
            <a:off x="8649800" y="2618350"/>
            <a:ext cx="3476700" cy="2517300"/>
          </a:xfrm>
          <a:prstGeom prst="rect">
            <a:avLst/>
          </a:prstGeom>
          <a:solidFill>
            <a:srgbClr val="FFF2CC"/>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7F6000"/>
                </a:solidFill>
                <a:latin typeface="Questrial"/>
                <a:ea typeface="Questrial"/>
                <a:cs typeface="Questrial"/>
                <a:sym typeface="Questrial"/>
              </a:rPr>
              <a:t>Data Consumers</a:t>
            </a:r>
            <a:endParaRPr b="1" sz="1300">
              <a:solidFill>
                <a:srgbClr val="7F6000"/>
              </a:solidFill>
              <a:latin typeface="Questrial"/>
              <a:ea typeface="Questrial"/>
              <a:cs typeface="Questrial"/>
              <a:sym typeface="Questrial"/>
            </a:endParaRPr>
          </a:p>
        </p:txBody>
      </p:sp>
      <p:sp>
        <p:nvSpPr>
          <p:cNvPr id="916" name="Google Shape;916;p73"/>
          <p:cNvSpPr/>
          <p:nvPr/>
        </p:nvSpPr>
        <p:spPr>
          <a:xfrm>
            <a:off x="8306101" y="907300"/>
            <a:ext cx="483300" cy="555900"/>
          </a:xfrm>
          <a:prstGeom prst="bentArrow">
            <a:avLst>
              <a:gd fmla="val 25000" name="adj1"/>
              <a:gd fmla="val 19995" name="adj2"/>
              <a:gd fmla="val 25000" name="adj3"/>
              <a:gd fmla="val 43750" name="adj4"/>
            </a:avLst>
          </a:prstGeom>
          <a:solidFill>
            <a:srgbClr val="A64D79"/>
          </a:solidFill>
          <a:ln cap="flat" cmpd="sng" w="9525">
            <a:solidFill>
              <a:srgbClr val="A64D7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3"/>
          <p:cNvSpPr/>
          <p:nvPr/>
        </p:nvSpPr>
        <p:spPr>
          <a:xfrm>
            <a:off x="9224971" y="2735506"/>
            <a:ext cx="9249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Click Fraud</a:t>
            </a:r>
            <a:endParaRPr b="1" sz="900">
              <a:solidFill>
                <a:srgbClr val="FFFFFF"/>
              </a:solidFill>
              <a:latin typeface="Questrial"/>
              <a:ea typeface="Questrial"/>
              <a:cs typeface="Questrial"/>
              <a:sym typeface="Questrial"/>
            </a:endParaRPr>
          </a:p>
        </p:txBody>
      </p:sp>
      <p:sp>
        <p:nvSpPr>
          <p:cNvPr id="918" name="Google Shape;918;p73"/>
          <p:cNvSpPr/>
          <p:nvPr/>
        </p:nvSpPr>
        <p:spPr>
          <a:xfrm>
            <a:off x="10539577" y="2718256"/>
            <a:ext cx="12831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Data Science</a:t>
            </a:r>
            <a:endParaRPr b="1" sz="900">
              <a:solidFill>
                <a:srgbClr val="FFFFFF"/>
              </a:solidFill>
              <a:latin typeface="Questrial"/>
              <a:ea typeface="Questrial"/>
              <a:cs typeface="Questrial"/>
              <a:sym typeface="Questrial"/>
            </a:endParaRPr>
          </a:p>
          <a:p>
            <a:pPr indent="0" lvl="0" marL="0" rtl="0" algn="ctr">
              <a:spcBef>
                <a:spcPts val="0"/>
              </a:spcBef>
              <a:spcAft>
                <a:spcPts val="0"/>
              </a:spcAft>
              <a:buNone/>
            </a:pPr>
            <a:r>
              <a:rPr b="1" lang="en-AU" sz="900">
                <a:solidFill>
                  <a:srgbClr val="FFFFFF"/>
                </a:solidFill>
                <a:latin typeface="Questrial"/>
                <a:ea typeface="Questrial"/>
                <a:cs typeface="Questrial"/>
                <a:sym typeface="Questrial"/>
              </a:rPr>
              <a:t>Simplex</a:t>
            </a:r>
            <a:endParaRPr b="1" sz="900">
              <a:solidFill>
                <a:srgbClr val="FFFFFF"/>
              </a:solidFill>
              <a:latin typeface="Questrial"/>
              <a:ea typeface="Questrial"/>
              <a:cs typeface="Questrial"/>
              <a:sym typeface="Questrial"/>
            </a:endParaRPr>
          </a:p>
        </p:txBody>
      </p:sp>
      <p:sp>
        <p:nvSpPr>
          <p:cNvPr id="919" name="Google Shape;919;p73"/>
          <p:cNvSpPr/>
          <p:nvPr/>
        </p:nvSpPr>
        <p:spPr>
          <a:xfrm>
            <a:off x="9224971" y="3360353"/>
            <a:ext cx="9249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Attribution</a:t>
            </a:r>
            <a:endParaRPr b="1" sz="900">
              <a:solidFill>
                <a:srgbClr val="FFFFFF"/>
              </a:solidFill>
              <a:latin typeface="Questrial"/>
              <a:ea typeface="Questrial"/>
              <a:cs typeface="Questrial"/>
              <a:sym typeface="Questrial"/>
            </a:endParaRPr>
          </a:p>
        </p:txBody>
      </p:sp>
      <p:sp>
        <p:nvSpPr>
          <p:cNvPr id="920" name="Google Shape;920;p73"/>
          <p:cNvSpPr/>
          <p:nvPr/>
        </p:nvSpPr>
        <p:spPr>
          <a:xfrm>
            <a:off x="10565177" y="3340358"/>
            <a:ext cx="12831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Data Science</a:t>
            </a:r>
            <a:endParaRPr b="1" sz="900">
              <a:solidFill>
                <a:srgbClr val="FFFFFF"/>
              </a:solidFill>
              <a:latin typeface="Questrial"/>
              <a:ea typeface="Questrial"/>
              <a:cs typeface="Questrial"/>
              <a:sym typeface="Questrial"/>
            </a:endParaRPr>
          </a:p>
          <a:p>
            <a:pPr indent="0" lvl="0" marL="0" rtl="0" algn="ctr">
              <a:spcBef>
                <a:spcPts val="0"/>
              </a:spcBef>
              <a:spcAft>
                <a:spcPts val="0"/>
              </a:spcAft>
              <a:buNone/>
            </a:pPr>
            <a:r>
              <a:rPr b="1" lang="en-AU" sz="900">
                <a:solidFill>
                  <a:srgbClr val="FFFFFF"/>
                </a:solidFill>
                <a:latin typeface="Questrial"/>
                <a:ea typeface="Questrial"/>
                <a:cs typeface="Questrial"/>
                <a:sym typeface="Questrial"/>
              </a:rPr>
              <a:t>IMA</a:t>
            </a:r>
            <a:endParaRPr b="1" sz="900">
              <a:solidFill>
                <a:srgbClr val="FFFFFF"/>
              </a:solidFill>
              <a:latin typeface="Questrial"/>
              <a:ea typeface="Questrial"/>
              <a:cs typeface="Questrial"/>
              <a:sym typeface="Questrial"/>
            </a:endParaRPr>
          </a:p>
        </p:txBody>
      </p:sp>
      <p:sp>
        <p:nvSpPr>
          <p:cNvPr id="921" name="Google Shape;921;p73"/>
          <p:cNvSpPr/>
          <p:nvPr/>
        </p:nvSpPr>
        <p:spPr>
          <a:xfrm>
            <a:off x="9224971" y="3933765"/>
            <a:ext cx="9249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Reporting</a:t>
            </a:r>
            <a:endParaRPr b="1" sz="900">
              <a:solidFill>
                <a:srgbClr val="FFFFFF"/>
              </a:solidFill>
              <a:latin typeface="Questrial"/>
              <a:ea typeface="Questrial"/>
              <a:cs typeface="Questrial"/>
              <a:sym typeface="Questrial"/>
            </a:endParaRPr>
          </a:p>
        </p:txBody>
      </p:sp>
      <p:grpSp>
        <p:nvGrpSpPr>
          <p:cNvPr id="922" name="Google Shape;922;p73"/>
          <p:cNvGrpSpPr/>
          <p:nvPr/>
        </p:nvGrpSpPr>
        <p:grpSpPr>
          <a:xfrm>
            <a:off x="10045450" y="4479294"/>
            <a:ext cx="703982" cy="436252"/>
            <a:chOff x="7180392" y="1604500"/>
            <a:chExt cx="528000" cy="412063"/>
          </a:xfrm>
        </p:grpSpPr>
        <p:sp>
          <p:nvSpPr>
            <p:cNvPr id="923" name="Google Shape;923;p73"/>
            <p:cNvSpPr/>
            <p:nvPr/>
          </p:nvSpPr>
          <p:spPr>
            <a:xfrm>
              <a:off x="7225400" y="1604500"/>
              <a:ext cx="438000" cy="320100"/>
            </a:xfrm>
            <a:prstGeom prst="can">
              <a:avLst>
                <a:gd fmla="val 25000" name="adj"/>
              </a:avLst>
            </a:prstGeom>
            <a:solidFill>
              <a:srgbClr val="D9EAD3"/>
            </a:solidFill>
            <a:ln cap="flat" cmpd="sng" w="9525">
              <a:solidFill>
                <a:srgbClr val="796E65"/>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br>
                <a:rPr b="1" lang="en-AU" sz="800">
                  <a:latin typeface="Questrial"/>
                  <a:ea typeface="Questrial"/>
                  <a:cs typeface="Questrial"/>
                  <a:sym typeface="Questrial"/>
                </a:rPr>
              </a:br>
              <a:endParaRPr b="1" sz="800">
                <a:latin typeface="Questrial"/>
                <a:ea typeface="Questrial"/>
                <a:cs typeface="Questrial"/>
                <a:sym typeface="Questrial"/>
              </a:endParaRPr>
            </a:p>
          </p:txBody>
        </p:sp>
        <p:sp>
          <p:nvSpPr>
            <p:cNvPr id="924" name="Google Shape;924;p73"/>
            <p:cNvSpPr txBox="1"/>
            <p:nvPr/>
          </p:nvSpPr>
          <p:spPr>
            <a:xfrm>
              <a:off x="7180392" y="1612463"/>
              <a:ext cx="528000" cy="404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AU" sz="800">
                  <a:latin typeface="Questrial"/>
                  <a:ea typeface="Questrial"/>
                  <a:cs typeface="Questrial"/>
                  <a:sym typeface="Questrial"/>
                </a:rPr>
                <a:t>Hadoop</a:t>
              </a:r>
              <a:endParaRPr sz="800">
                <a:latin typeface="Questrial"/>
                <a:ea typeface="Questrial"/>
                <a:cs typeface="Questrial"/>
                <a:sym typeface="Questrial"/>
              </a:endParaRPr>
            </a:p>
            <a:p>
              <a:pPr indent="0" lvl="0" marL="0" rtl="0" algn="ctr">
                <a:spcBef>
                  <a:spcPts val="0"/>
                </a:spcBef>
                <a:spcAft>
                  <a:spcPts val="0"/>
                </a:spcAft>
                <a:buNone/>
              </a:pPr>
              <a:r>
                <a:rPr lang="en-AU" sz="500">
                  <a:latin typeface="Questrial"/>
                  <a:ea typeface="Questrial"/>
                  <a:cs typeface="Questrial"/>
                  <a:sym typeface="Questrial"/>
                </a:rPr>
                <a:t>(MADCDL)</a:t>
              </a:r>
              <a:endParaRPr sz="500">
                <a:latin typeface="Questrial"/>
                <a:ea typeface="Questrial"/>
                <a:cs typeface="Questrial"/>
                <a:sym typeface="Questrial"/>
              </a:endParaRPr>
            </a:p>
          </p:txBody>
        </p:sp>
      </p:grpSp>
      <p:sp>
        <p:nvSpPr>
          <p:cNvPr id="925" name="Google Shape;925;p73"/>
          <p:cNvSpPr/>
          <p:nvPr/>
        </p:nvSpPr>
        <p:spPr>
          <a:xfrm>
            <a:off x="10565176" y="3899253"/>
            <a:ext cx="829500" cy="2787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Offline ETL</a:t>
            </a:r>
            <a:endParaRPr b="1" sz="900">
              <a:solidFill>
                <a:srgbClr val="FFFFFF"/>
              </a:solidFill>
              <a:latin typeface="Questrial"/>
              <a:ea typeface="Questrial"/>
              <a:cs typeface="Questrial"/>
              <a:sym typeface="Questrial"/>
            </a:endParaRPr>
          </a:p>
          <a:p>
            <a:pPr indent="0" lvl="0" marL="0" rtl="0" algn="ctr">
              <a:spcBef>
                <a:spcPts val="0"/>
              </a:spcBef>
              <a:spcAft>
                <a:spcPts val="0"/>
              </a:spcAft>
              <a:buNone/>
            </a:pPr>
            <a:r>
              <a:rPr b="1" lang="en-AU" sz="900">
                <a:solidFill>
                  <a:srgbClr val="FFFFFF"/>
                </a:solidFill>
                <a:latin typeface="Questrial"/>
                <a:ea typeface="Questrial"/>
                <a:cs typeface="Questrial"/>
                <a:sym typeface="Questrial"/>
              </a:rPr>
              <a:t>(DSS)</a:t>
            </a:r>
            <a:endParaRPr b="1" sz="900">
              <a:solidFill>
                <a:srgbClr val="FFFFFF"/>
              </a:solidFill>
              <a:latin typeface="Questrial"/>
              <a:ea typeface="Questrial"/>
              <a:cs typeface="Questrial"/>
              <a:sym typeface="Questrial"/>
            </a:endParaRPr>
          </a:p>
        </p:txBody>
      </p:sp>
      <p:sp>
        <p:nvSpPr>
          <p:cNvPr id="926" name="Google Shape;926;p73"/>
          <p:cNvSpPr/>
          <p:nvPr/>
        </p:nvSpPr>
        <p:spPr>
          <a:xfrm>
            <a:off x="8655125" y="5543525"/>
            <a:ext cx="3447900" cy="908100"/>
          </a:xfrm>
          <a:prstGeom prst="rect">
            <a:avLst/>
          </a:prstGeom>
          <a:solidFill>
            <a:srgbClr val="EAD1DC"/>
          </a:solidFill>
          <a:ln cap="flat" cmpd="sng" w="9525">
            <a:solidFill>
              <a:srgbClr val="D9D9D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en-AU" sz="1300">
                <a:solidFill>
                  <a:srgbClr val="1C4587"/>
                </a:solidFill>
                <a:latin typeface="Questrial"/>
                <a:ea typeface="Questrial"/>
                <a:cs typeface="Questrial"/>
                <a:sym typeface="Questrial"/>
              </a:rPr>
              <a:t>Data Monitoring</a:t>
            </a:r>
            <a:endParaRPr b="1" sz="1300">
              <a:solidFill>
                <a:srgbClr val="1C4587"/>
              </a:solidFill>
              <a:latin typeface="Questrial"/>
              <a:ea typeface="Questrial"/>
              <a:cs typeface="Questrial"/>
              <a:sym typeface="Questrial"/>
            </a:endParaRPr>
          </a:p>
        </p:txBody>
      </p:sp>
      <p:sp>
        <p:nvSpPr>
          <p:cNvPr id="927" name="Google Shape;927;p73"/>
          <p:cNvSpPr/>
          <p:nvPr/>
        </p:nvSpPr>
        <p:spPr>
          <a:xfrm>
            <a:off x="8920824" y="5798975"/>
            <a:ext cx="912300" cy="304500"/>
          </a:xfrm>
          <a:prstGeom prst="rect">
            <a:avLst/>
          </a:prstGeom>
          <a:solidFill>
            <a:srgbClr val="3C78D8"/>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Monitoring</a:t>
            </a:r>
            <a:endParaRPr b="1" sz="900">
              <a:solidFill>
                <a:srgbClr val="FFFFFF"/>
              </a:solidFill>
              <a:latin typeface="Questrial"/>
              <a:ea typeface="Questrial"/>
              <a:cs typeface="Questrial"/>
              <a:sym typeface="Questrial"/>
            </a:endParaRPr>
          </a:p>
        </p:txBody>
      </p:sp>
      <p:sp>
        <p:nvSpPr>
          <p:cNvPr id="928" name="Google Shape;928;p73"/>
          <p:cNvSpPr/>
          <p:nvPr/>
        </p:nvSpPr>
        <p:spPr>
          <a:xfrm>
            <a:off x="9924445" y="5798975"/>
            <a:ext cx="912300" cy="304500"/>
          </a:xfrm>
          <a:prstGeom prst="rect">
            <a:avLst/>
          </a:prstGeom>
          <a:solidFill>
            <a:srgbClr val="3C78D8"/>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Alerting</a:t>
            </a:r>
            <a:endParaRPr b="1" sz="900">
              <a:solidFill>
                <a:srgbClr val="FFFFFF"/>
              </a:solidFill>
              <a:latin typeface="Questrial"/>
              <a:ea typeface="Questrial"/>
              <a:cs typeface="Questrial"/>
              <a:sym typeface="Questrial"/>
            </a:endParaRPr>
          </a:p>
        </p:txBody>
      </p:sp>
      <p:sp>
        <p:nvSpPr>
          <p:cNvPr id="929" name="Google Shape;929;p73"/>
          <p:cNvSpPr/>
          <p:nvPr/>
        </p:nvSpPr>
        <p:spPr>
          <a:xfrm rot="5400000">
            <a:off x="10228850" y="2304475"/>
            <a:ext cx="337200" cy="243300"/>
          </a:xfrm>
          <a:prstGeom prst="rightArrow">
            <a:avLst>
              <a:gd fmla="val 50000" name="adj1"/>
              <a:gd fmla="val 50000" name="adj2"/>
            </a:avLst>
          </a:prstGeom>
          <a:solidFill>
            <a:srgbClr val="A64D79"/>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3"/>
          <p:cNvSpPr/>
          <p:nvPr/>
        </p:nvSpPr>
        <p:spPr>
          <a:xfrm>
            <a:off x="10989045" y="5798975"/>
            <a:ext cx="912300" cy="304500"/>
          </a:xfrm>
          <a:prstGeom prst="rect">
            <a:avLst/>
          </a:prstGeom>
          <a:solidFill>
            <a:srgbClr val="3C78D8"/>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Recovery</a:t>
            </a:r>
            <a:endParaRPr b="1" sz="900">
              <a:solidFill>
                <a:srgbClr val="FFFFFF"/>
              </a:solidFill>
              <a:latin typeface="Questrial"/>
              <a:ea typeface="Questrial"/>
              <a:cs typeface="Questrial"/>
              <a:sym typeface="Questrial"/>
            </a:endParaRPr>
          </a:p>
        </p:txBody>
      </p:sp>
      <p:sp>
        <p:nvSpPr>
          <p:cNvPr id="931" name="Google Shape;931;p73"/>
          <p:cNvSpPr/>
          <p:nvPr/>
        </p:nvSpPr>
        <p:spPr>
          <a:xfrm>
            <a:off x="1474321" y="6136547"/>
            <a:ext cx="924900" cy="304500"/>
          </a:xfrm>
          <a:prstGeom prst="rect">
            <a:avLst/>
          </a:prstGeom>
          <a:solidFill>
            <a:srgbClr val="F1C232"/>
          </a:solidFill>
          <a:ln cap="flat" cmpd="sng" w="9525">
            <a:solidFill>
              <a:srgbClr val="BF9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AU" sz="900">
                <a:solidFill>
                  <a:srgbClr val="FFFFFF"/>
                </a:solidFill>
                <a:latin typeface="Questrial"/>
                <a:ea typeface="Questrial"/>
                <a:cs typeface="Questrial"/>
                <a:sym typeface="Questrial"/>
              </a:rPr>
              <a:t>Cognac</a:t>
            </a:r>
            <a:endParaRPr b="1" sz="900">
              <a:solidFill>
                <a:srgbClr val="FFFFFF"/>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4"/>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Additional Information</a:t>
            </a:r>
            <a:endParaRPr b="0" i="1" sz="2900">
              <a:latin typeface="Roboto"/>
              <a:ea typeface="Roboto"/>
              <a:cs typeface="Roboto"/>
              <a:sym typeface="Roboto"/>
            </a:endParaRPr>
          </a:p>
        </p:txBody>
      </p:sp>
      <p:sp>
        <p:nvSpPr>
          <p:cNvPr id="938" name="Google Shape;938;p74"/>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sp>
        <p:nvSpPr>
          <p:cNvPr id="939" name="Google Shape;939;p74"/>
          <p:cNvSpPr txBox="1"/>
          <p:nvPr>
            <p:ph idx="1" type="body"/>
          </p:nvPr>
        </p:nvSpPr>
        <p:spPr>
          <a:xfrm>
            <a:off x="612425" y="1251175"/>
            <a:ext cx="6487500" cy="5317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200">
              <a:solidFill>
                <a:srgbClr val="595959"/>
              </a:solidFill>
              <a:highlight>
                <a:schemeClr val="lt1"/>
              </a:highlight>
              <a:latin typeface="Roboto"/>
              <a:ea typeface="Roboto"/>
              <a:cs typeface="Roboto"/>
              <a:sym typeface="Roboto"/>
            </a:endParaRPr>
          </a:p>
          <a:p>
            <a:pPr indent="-336550" lvl="0" marL="457200" rtl="0" algn="l">
              <a:spcBef>
                <a:spcPts val="0"/>
              </a:spcBef>
              <a:spcAft>
                <a:spcPts val="0"/>
              </a:spcAft>
              <a:buClr>
                <a:srgbClr val="595959"/>
              </a:buClr>
              <a:buSzPts val="1700"/>
              <a:buFont typeface="Roboto"/>
              <a:buChar char="●"/>
            </a:pPr>
            <a:r>
              <a:rPr lang="en-AU" sz="1700" u="sng">
                <a:solidFill>
                  <a:schemeClr val="hlink"/>
                </a:solidFill>
                <a:highlight>
                  <a:schemeClr val="lt1"/>
                </a:highlight>
                <a:latin typeface="Roboto"/>
                <a:ea typeface="Roboto"/>
                <a:cs typeface="Roboto"/>
                <a:sym typeface="Roboto"/>
                <a:hlinkClick r:id="rId3"/>
              </a:rPr>
              <a:t>Tracking Home on Wiki</a:t>
            </a:r>
            <a:endParaRPr sz="1700">
              <a:solidFill>
                <a:srgbClr val="595959"/>
              </a:solidFill>
              <a:highlight>
                <a:schemeClr val="lt1"/>
              </a:highlight>
              <a:latin typeface="Roboto"/>
              <a:ea typeface="Roboto"/>
              <a:cs typeface="Roboto"/>
              <a:sym typeface="Roboto"/>
            </a:endParaRPr>
          </a:p>
          <a:p>
            <a:pPr indent="-336550" lvl="0" marL="457200" rtl="0" algn="l">
              <a:spcBef>
                <a:spcPts val="0"/>
              </a:spcBef>
              <a:spcAft>
                <a:spcPts val="0"/>
              </a:spcAft>
              <a:buClr>
                <a:srgbClr val="595959"/>
              </a:buClr>
              <a:buSzPts val="1700"/>
              <a:buFont typeface="Roboto"/>
              <a:buChar char="●"/>
            </a:pPr>
            <a:r>
              <a:rPr lang="en-AU" sz="1700" u="sng">
                <a:solidFill>
                  <a:schemeClr val="hlink"/>
                </a:solidFill>
                <a:highlight>
                  <a:schemeClr val="lt1"/>
                </a:highlight>
                <a:latin typeface="Roboto"/>
                <a:ea typeface="Roboto"/>
                <a:cs typeface="Roboto"/>
                <a:sym typeface="Roboto"/>
                <a:hlinkClick r:id="rId4"/>
              </a:rPr>
              <a:t>Jira Board</a:t>
            </a:r>
            <a:endParaRPr sz="1700">
              <a:solidFill>
                <a:srgbClr val="595959"/>
              </a:solidFill>
              <a:highlight>
                <a:schemeClr val="lt1"/>
              </a:highlight>
              <a:latin typeface="Roboto"/>
              <a:ea typeface="Roboto"/>
              <a:cs typeface="Roboto"/>
              <a:sym typeface="Roboto"/>
            </a:endParaRPr>
          </a:p>
          <a:p>
            <a:pPr indent="-336550" lvl="0" marL="457200" rtl="0" algn="l">
              <a:spcBef>
                <a:spcPts val="0"/>
              </a:spcBef>
              <a:spcAft>
                <a:spcPts val="0"/>
              </a:spcAft>
              <a:buClr>
                <a:srgbClr val="595959"/>
              </a:buClr>
              <a:buSzPts val="1700"/>
              <a:buFont typeface="Roboto"/>
              <a:buChar char="●"/>
            </a:pPr>
            <a:r>
              <a:rPr lang="en-AU" sz="1700">
                <a:solidFill>
                  <a:srgbClr val="595959"/>
                </a:solidFill>
                <a:highlight>
                  <a:schemeClr val="lt1"/>
                </a:highlight>
                <a:latin typeface="Roboto"/>
                <a:ea typeface="Roboto"/>
                <a:cs typeface="Roboto"/>
                <a:sym typeface="Roboto"/>
              </a:rPr>
              <a:t>Slack: ad-tracking-dev-qe</a:t>
            </a:r>
            <a:endParaRPr sz="1700">
              <a:solidFill>
                <a:srgbClr val="595959"/>
              </a:solidFill>
              <a:highlight>
                <a:schemeClr val="lt1"/>
              </a:highlight>
              <a:latin typeface="Roboto"/>
              <a:ea typeface="Roboto"/>
              <a:cs typeface="Roboto"/>
              <a:sym typeface="Roboto"/>
            </a:endParaRPr>
          </a:p>
          <a:p>
            <a:pPr indent="-336550" lvl="0" marL="457200" rtl="0" algn="l">
              <a:spcBef>
                <a:spcPts val="0"/>
              </a:spcBef>
              <a:spcAft>
                <a:spcPts val="0"/>
              </a:spcAft>
              <a:buClr>
                <a:srgbClr val="595959"/>
              </a:buClr>
              <a:buSzPts val="1700"/>
              <a:buFont typeface="Roboto"/>
              <a:buChar char="●"/>
            </a:pPr>
            <a:r>
              <a:rPr lang="en-AU" sz="1700">
                <a:solidFill>
                  <a:srgbClr val="595959"/>
                </a:solidFill>
                <a:highlight>
                  <a:schemeClr val="lt1"/>
                </a:highlight>
                <a:latin typeface="Roboto"/>
                <a:ea typeface="Roboto"/>
                <a:cs typeface="Roboto"/>
                <a:sym typeface="Roboto"/>
              </a:rPr>
              <a:t>dl-ebay-adtracking-core-team@ebay.com</a:t>
            </a:r>
            <a:endParaRPr sz="1700">
              <a:solidFill>
                <a:srgbClr val="595959"/>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45720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5"/>
          <p:cNvSpPr txBox="1"/>
          <p:nvPr>
            <p:ph type="title"/>
          </p:nvPr>
        </p:nvSpPr>
        <p:spPr>
          <a:xfrm>
            <a:off x="660425" y="1149900"/>
            <a:ext cx="10296600" cy="4560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5400"/>
              <a:buFont typeface="Arial"/>
              <a:buNone/>
            </a:pPr>
            <a:r>
              <a:rPr lang="en-AU" sz="4500">
                <a:latin typeface="Roboto"/>
                <a:ea typeface="Roboto"/>
                <a:cs typeface="Roboto"/>
                <a:sym typeface="Roboto"/>
              </a:rPr>
              <a:t>Thank you!</a:t>
            </a:r>
            <a:endParaRPr sz="4500">
              <a:latin typeface="Roboto"/>
              <a:ea typeface="Roboto"/>
              <a:cs typeface="Roboto"/>
              <a:sym typeface="Roboto"/>
            </a:endParaRPr>
          </a:p>
          <a:p>
            <a:pPr indent="0" lvl="0" marL="0" rtl="0" algn="ctr">
              <a:lnSpc>
                <a:spcPct val="90000"/>
              </a:lnSpc>
              <a:spcBef>
                <a:spcPts val="0"/>
              </a:spcBef>
              <a:spcAft>
                <a:spcPts val="0"/>
              </a:spcAft>
              <a:buClr>
                <a:schemeClr val="lt1"/>
              </a:buClr>
              <a:buSzPts val="5400"/>
              <a:buFont typeface="Arial"/>
              <a:buNone/>
            </a:pPr>
            <a:r>
              <a:t/>
            </a:r>
            <a:endParaRPr sz="4500">
              <a:latin typeface="Roboto"/>
              <a:ea typeface="Roboto"/>
              <a:cs typeface="Roboto"/>
              <a:sym typeface="Roboto"/>
            </a:endParaRPr>
          </a:p>
          <a:p>
            <a:pPr indent="0" lvl="0" marL="0" rtl="0" algn="ctr">
              <a:lnSpc>
                <a:spcPct val="90000"/>
              </a:lnSpc>
              <a:spcBef>
                <a:spcPts val="0"/>
              </a:spcBef>
              <a:spcAft>
                <a:spcPts val="0"/>
              </a:spcAft>
              <a:buClr>
                <a:schemeClr val="lt1"/>
              </a:buClr>
              <a:buSzPts val="5400"/>
              <a:buFont typeface="Arial"/>
              <a:buNone/>
            </a:pPr>
            <a:r>
              <a:rPr lang="en-AU" sz="4500">
                <a:latin typeface="Roboto"/>
                <a:ea typeface="Roboto"/>
                <a:cs typeface="Roboto"/>
                <a:sym typeface="Roboto"/>
              </a:rPr>
              <a:t>Any questions?</a:t>
            </a:r>
            <a:endParaRPr sz="4500">
              <a:latin typeface="Roboto"/>
              <a:ea typeface="Roboto"/>
              <a:cs typeface="Roboto"/>
              <a:sym typeface="Roboto"/>
            </a:endParaRPr>
          </a:p>
        </p:txBody>
      </p:sp>
      <p:sp>
        <p:nvSpPr>
          <p:cNvPr id="945" name="Google Shape;945;p75"/>
          <p:cNvSpPr txBox="1"/>
          <p:nvPr>
            <p:ph idx="12" type="sldNum"/>
          </p:nvPr>
        </p:nvSpPr>
        <p:spPr>
          <a:xfrm>
            <a:off x="11409045" y="6333134"/>
            <a:ext cx="731700" cy="525000"/>
          </a:xfrm>
          <a:prstGeom prst="rect">
            <a:avLst/>
          </a:prstGeom>
        </p:spPr>
        <p:txBody>
          <a:bodyPr anchorCtr="0" anchor="b" bIns="0" lIns="0" spcFirstLastPara="1" rIns="3600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4"/>
          <p:cNvSpPr txBox="1"/>
          <p:nvPr>
            <p:ph type="title"/>
          </p:nvPr>
        </p:nvSpPr>
        <p:spPr>
          <a:xfrm>
            <a:off x="660400" y="1138250"/>
            <a:ext cx="4273500" cy="513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5400"/>
              <a:buFont typeface="Arial"/>
              <a:buNone/>
            </a:pPr>
            <a:r>
              <a:rPr lang="en-AU" sz="3600">
                <a:latin typeface="Roboto"/>
                <a:ea typeface="Roboto"/>
                <a:cs typeface="Roboto"/>
                <a:sym typeface="Roboto"/>
              </a:rPr>
              <a:t>Ad Tracking</a:t>
            </a:r>
            <a:endParaRPr b="0" sz="2900">
              <a:latin typeface="Roboto Light"/>
              <a:ea typeface="Roboto Light"/>
              <a:cs typeface="Roboto Light"/>
              <a:sym typeface="Roboto Light"/>
            </a:endParaRPr>
          </a:p>
        </p:txBody>
      </p:sp>
      <p:sp>
        <p:nvSpPr>
          <p:cNvPr id="764" name="Google Shape;764;p64"/>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sp>
        <p:nvSpPr>
          <p:cNvPr id="765" name="Google Shape;765;p64"/>
          <p:cNvSpPr txBox="1"/>
          <p:nvPr/>
        </p:nvSpPr>
        <p:spPr>
          <a:xfrm>
            <a:off x="6423075" y="3679875"/>
            <a:ext cx="4457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4000"/>
              <a:t>Insert Image Here</a:t>
            </a:r>
            <a:endParaRPr sz="4000"/>
          </a:p>
        </p:txBody>
      </p:sp>
      <p:pic>
        <p:nvPicPr>
          <p:cNvPr id="766" name="Google Shape;766;p64"/>
          <p:cNvPicPr preferRelativeResize="0"/>
          <p:nvPr/>
        </p:nvPicPr>
        <p:blipFill>
          <a:blip r:embed="rId3">
            <a:alphaModFix/>
          </a:blip>
          <a:stretch>
            <a:fillRect/>
          </a:stretch>
        </p:blipFill>
        <p:spPr>
          <a:xfrm>
            <a:off x="5426100" y="2433909"/>
            <a:ext cx="6664302" cy="32763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5"/>
          <p:cNvSpPr txBox="1"/>
          <p:nvPr>
            <p:ph type="title"/>
          </p:nvPr>
        </p:nvSpPr>
        <p:spPr>
          <a:xfrm>
            <a:off x="457200" y="181035"/>
            <a:ext cx="112776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Ad Tracking Team</a:t>
            </a:r>
            <a:endParaRPr/>
          </a:p>
        </p:txBody>
      </p:sp>
      <p:sp>
        <p:nvSpPr>
          <p:cNvPr id="773" name="Google Shape;773;p65"/>
          <p:cNvSpPr txBox="1"/>
          <p:nvPr/>
        </p:nvSpPr>
        <p:spPr>
          <a:xfrm>
            <a:off x="3587325" y="5966000"/>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latin typeface="Poppins"/>
              <a:ea typeface="Poppins"/>
              <a:cs typeface="Poppins"/>
              <a:sym typeface="Poppins"/>
            </a:endParaRPr>
          </a:p>
        </p:txBody>
      </p:sp>
      <p:pic>
        <p:nvPicPr>
          <p:cNvPr id="774" name="Google Shape;774;p65"/>
          <p:cNvPicPr preferRelativeResize="0"/>
          <p:nvPr/>
        </p:nvPicPr>
        <p:blipFill>
          <a:blip r:embed="rId3">
            <a:alphaModFix/>
          </a:blip>
          <a:stretch>
            <a:fillRect/>
          </a:stretch>
        </p:blipFill>
        <p:spPr>
          <a:xfrm>
            <a:off x="3384538" y="1643913"/>
            <a:ext cx="1847850" cy="1731618"/>
          </a:xfrm>
          <a:prstGeom prst="rect">
            <a:avLst/>
          </a:prstGeom>
          <a:noFill/>
          <a:ln>
            <a:noFill/>
          </a:ln>
        </p:spPr>
      </p:pic>
      <p:pic>
        <p:nvPicPr>
          <p:cNvPr id="775" name="Google Shape;775;p65"/>
          <p:cNvPicPr preferRelativeResize="0"/>
          <p:nvPr/>
        </p:nvPicPr>
        <p:blipFill>
          <a:blip r:embed="rId4">
            <a:alphaModFix/>
          </a:blip>
          <a:stretch>
            <a:fillRect/>
          </a:stretch>
        </p:blipFill>
        <p:spPr>
          <a:xfrm>
            <a:off x="4342675" y="3986838"/>
            <a:ext cx="1779439" cy="1801125"/>
          </a:xfrm>
          <a:prstGeom prst="rect">
            <a:avLst/>
          </a:prstGeom>
          <a:noFill/>
          <a:ln>
            <a:noFill/>
          </a:ln>
        </p:spPr>
      </p:pic>
      <p:pic>
        <p:nvPicPr>
          <p:cNvPr id="776" name="Google Shape;776;p65"/>
          <p:cNvPicPr preferRelativeResize="0"/>
          <p:nvPr/>
        </p:nvPicPr>
        <p:blipFill>
          <a:blip r:embed="rId5">
            <a:alphaModFix/>
          </a:blip>
          <a:stretch>
            <a:fillRect/>
          </a:stretch>
        </p:blipFill>
        <p:spPr>
          <a:xfrm>
            <a:off x="6454200" y="1607514"/>
            <a:ext cx="1847850" cy="1835623"/>
          </a:xfrm>
          <a:prstGeom prst="rect">
            <a:avLst/>
          </a:prstGeom>
          <a:noFill/>
          <a:ln>
            <a:noFill/>
          </a:ln>
        </p:spPr>
      </p:pic>
      <p:pic>
        <p:nvPicPr>
          <p:cNvPr id="777" name="Google Shape;777;p65"/>
          <p:cNvPicPr preferRelativeResize="0"/>
          <p:nvPr/>
        </p:nvPicPr>
        <p:blipFill>
          <a:blip r:embed="rId6">
            <a:alphaModFix/>
          </a:blip>
          <a:stretch>
            <a:fillRect/>
          </a:stretch>
        </p:blipFill>
        <p:spPr>
          <a:xfrm>
            <a:off x="9082425" y="1607514"/>
            <a:ext cx="1990581" cy="1835625"/>
          </a:xfrm>
          <a:prstGeom prst="rect">
            <a:avLst/>
          </a:prstGeom>
          <a:noFill/>
          <a:ln>
            <a:noFill/>
          </a:ln>
        </p:spPr>
      </p:pic>
      <p:pic>
        <p:nvPicPr>
          <p:cNvPr id="778" name="Google Shape;778;p65"/>
          <p:cNvPicPr preferRelativeResize="0"/>
          <p:nvPr/>
        </p:nvPicPr>
        <p:blipFill>
          <a:blip r:embed="rId7">
            <a:alphaModFix/>
          </a:blip>
          <a:stretch>
            <a:fillRect/>
          </a:stretch>
        </p:blipFill>
        <p:spPr>
          <a:xfrm>
            <a:off x="6537150" y="4342077"/>
            <a:ext cx="1847850" cy="1721615"/>
          </a:xfrm>
          <a:prstGeom prst="rect">
            <a:avLst/>
          </a:prstGeom>
          <a:noFill/>
          <a:ln>
            <a:noFill/>
          </a:ln>
        </p:spPr>
      </p:pic>
      <p:pic>
        <p:nvPicPr>
          <p:cNvPr id="779" name="Google Shape;779;p65"/>
          <p:cNvPicPr preferRelativeResize="0"/>
          <p:nvPr/>
        </p:nvPicPr>
        <p:blipFill>
          <a:blip r:embed="rId8">
            <a:alphaModFix/>
          </a:blip>
          <a:stretch>
            <a:fillRect/>
          </a:stretch>
        </p:blipFill>
        <p:spPr>
          <a:xfrm>
            <a:off x="530225" y="1608625"/>
            <a:ext cx="1847850" cy="1729398"/>
          </a:xfrm>
          <a:prstGeom prst="rect">
            <a:avLst/>
          </a:prstGeom>
          <a:noFill/>
          <a:ln>
            <a:noFill/>
          </a:ln>
        </p:spPr>
      </p:pic>
      <p:sp>
        <p:nvSpPr>
          <p:cNvPr id="780" name="Google Shape;780;p65"/>
          <p:cNvSpPr txBox="1"/>
          <p:nvPr/>
        </p:nvSpPr>
        <p:spPr>
          <a:xfrm>
            <a:off x="947300" y="964350"/>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800">
                <a:latin typeface="Poppins"/>
                <a:ea typeface="Poppins"/>
                <a:cs typeface="Poppins"/>
                <a:sym typeface="Poppins"/>
              </a:rPr>
              <a:t>PO</a:t>
            </a:r>
            <a:endParaRPr b="1" sz="2800">
              <a:latin typeface="Poppins"/>
              <a:ea typeface="Poppins"/>
              <a:cs typeface="Poppins"/>
              <a:sym typeface="Poppins"/>
            </a:endParaRPr>
          </a:p>
        </p:txBody>
      </p:sp>
      <p:sp>
        <p:nvSpPr>
          <p:cNvPr id="781" name="Google Shape;781;p65"/>
          <p:cNvSpPr txBox="1"/>
          <p:nvPr/>
        </p:nvSpPr>
        <p:spPr>
          <a:xfrm>
            <a:off x="3514725" y="964350"/>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800">
                <a:latin typeface="Poppins"/>
                <a:ea typeface="Poppins"/>
                <a:cs typeface="Poppins"/>
                <a:sym typeface="Poppins"/>
              </a:rPr>
              <a:t>Dev</a:t>
            </a:r>
            <a:endParaRPr b="1" sz="2800">
              <a:latin typeface="Poppins"/>
              <a:ea typeface="Poppins"/>
              <a:cs typeface="Poppins"/>
              <a:sym typeface="Poppins"/>
            </a:endParaRPr>
          </a:p>
        </p:txBody>
      </p:sp>
      <p:sp>
        <p:nvSpPr>
          <p:cNvPr id="782" name="Google Shape;782;p65"/>
          <p:cNvSpPr txBox="1"/>
          <p:nvPr/>
        </p:nvSpPr>
        <p:spPr>
          <a:xfrm>
            <a:off x="8211275" y="855000"/>
            <a:ext cx="101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800">
                <a:latin typeface="Poppins"/>
                <a:ea typeface="Poppins"/>
                <a:cs typeface="Poppins"/>
                <a:sym typeface="Poppins"/>
              </a:rPr>
              <a:t>QE</a:t>
            </a:r>
            <a:endParaRPr b="1" sz="2800">
              <a:latin typeface="Poppins"/>
              <a:ea typeface="Poppins"/>
              <a:cs typeface="Poppins"/>
              <a:sym typeface="Poppins"/>
            </a:endParaRPr>
          </a:p>
        </p:txBody>
      </p:sp>
      <p:pic>
        <p:nvPicPr>
          <p:cNvPr id="783" name="Google Shape;783;p65"/>
          <p:cNvPicPr preferRelativeResize="0"/>
          <p:nvPr/>
        </p:nvPicPr>
        <p:blipFill>
          <a:blip r:embed="rId9">
            <a:alphaModFix/>
          </a:blip>
          <a:stretch>
            <a:fillRect/>
          </a:stretch>
        </p:blipFill>
        <p:spPr>
          <a:xfrm>
            <a:off x="9153800" y="4342075"/>
            <a:ext cx="1765024" cy="1835625"/>
          </a:xfrm>
          <a:prstGeom prst="rect">
            <a:avLst/>
          </a:prstGeom>
          <a:noFill/>
          <a:ln>
            <a:noFill/>
          </a:ln>
        </p:spPr>
      </p:pic>
      <p:sp>
        <p:nvSpPr>
          <p:cNvPr id="784" name="Google Shape;784;p65"/>
          <p:cNvSpPr txBox="1"/>
          <p:nvPr/>
        </p:nvSpPr>
        <p:spPr>
          <a:xfrm>
            <a:off x="589475" y="3426925"/>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Nivedita Kanakoor</a:t>
            </a:r>
            <a:endParaRPr b="1" sz="1200">
              <a:latin typeface="Poppins"/>
              <a:ea typeface="Poppins"/>
              <a:cs typeface="Poppins"/>
              <a:sym typeface="Poppins"/>
            </a:endParaRPr>
          </a:p>
        </p:txBody>
      </p:sp>
      <p:sp>
        <p:nvSpPr>
          <p:cNvPr id="785" name="Google Shape;785;p65"/>
          <p:cNvSpPr txBox="1"/>
          <p:nvPr/>
        </p:nvSpPr>
        <p:spPr>
          <a:xfrm>
            <a:off x="3714463" y="3439500"/>
            <a:ext cx="143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Zin Lim</a:t>
            </a:r>
            <a:endParaRPr b="1" sz="1200">
              <a:latin typeface="Poppins"/>
              <a:ea typeface="Poppins"/>
              <a:cs typeface="Poppins"/>
              <a:sym typeface="Poppins"/>
            </a:endParaRPr>
          </a:p>
        </p:txBody>
      </p:sp>
      <p:sp>
        <p:nvSpPr>
          <p:cNvPr id="786" name="Google Shape;786;p65"/>
          <p:cNvSpPr txBox="1"/>
          <p:nvPr/>
        </p:nvSpPr>
        <p:spPr>
          <a:xfrm>
            <a:off x="6347175" y="3539850"/>
            <a:ext cx="199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Ganesh Lyamperumal</a:t>
            </a:r>
            <a:endParaRPr b="1" sz="1200">
              <a:latin typeface="Poppins"/>
              <a:ea typeface="Poppins"/>
              <a:cs typeface="Poppins"/>
              <a:sym typeface="Poppins"/>
            </a:endParaRPr>
          </a:p>
        </p:txBody>
      </p:sp>
      <p:sp>
        <p:nvSpPr>
          <p:cNvPr id="787" name="Google Shape;787;p65"/>
          <p:cNvSpPr txBox="1"/>
          <p:nvPr/>
        </p:nvSpPr>
        <p:spPr>
          <a:xfrm>
            <a:off x="9224975" y="3539850"/>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Suma Milli</a:t>
            </a:r>
            <a:endParaRPr b="1" sz="1200">
              <a:latin typeface="Poppins"/>
              <a:ea typeface="Poppins"/>
              <a:cs typeface="Poppins"/>
              <a:sym typeface="Poppins"/>
            </a:endParaRPr>
          </a:p>
        </p:txBody>
      </p:sp>
      <p:sp>
        <p:nvSpPr>
          <p:cNvPr id="788" name="Google Shape;788;p65"/>
          <p:cNvSpPr txBox="1"/>
          <p:nvPr/>
        </p:nvSpPr>
        <p:spPr>
          <a:xfrm>
            <a:off x="4272850" y="5904500"/>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Rekha Mathew</a:t>
            </a:r>
            <a:endParaRPr b="1" sz="1200">
              <a:latin typeface="Poppins"/>
              <a:ea typeface="Poppins"/>
              <a:cs typeface="Poppins"/>
              <a:sym typeface="Poppins"/>
            </a:endParaRPr>
          </a:p>
        </p:txBody>
      </p:sp>
      <p:sp>
        <p:nvSpPr>
          <p:cNvPr id="789" name="Google Shape;789;p65"/>
          <p:cNvSpPr txBox="1"/>
          <p:nvPr/>
        </p:nvSpPr>
        <p:spPr>
          <a:xfrm>
            <a:off x="6558850" y="6273800"/>
            <a:ext cx="199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Gowtham Rajasekaran</a:t>
            </a:r>
            <a:endParaRPr b="1" sz="1200">
              <a:latin typeface="Poppins"/>
              <a:ea typeface="Poppins"/>
              <a:cs typeface="Poppins"/>
              <a:sym typeface="Poppins"/>
            </a:endParaRPr>
          </a:p>
        </p:txBody>
      </p:sp>
      <p:sp>
        <p:nvSpPr>
          <p:cNvPr id="790" name="Google Shape;790;p65"/>
          <p:cNvSpPr txBox="1"/>
          <p:nvPr/>
        </p:nvSpPr>
        <p:spPr>
          <a:xfrm>
            <a:off x="9072575" y="6353575"/>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Nandini Tammisetti</a:t>
            </a:r>
            <a:endParaRPr b="1" sz="1200">
              <a:latin typeface="Poppins"/>
              <a:ea typeface="Poppins"/>
              <a:cs typeface="Poppins"/>
              <a:sym typeface="Poppins"/>
            </a:endParaRPr>
          </a:p>
        </p:txBody>
      </p:sp>
      <p:pic>
        <p:nvPicPr>
          <p:cNvPr id="791" name="Google Shape;791;p65"/>
          <p:cNvPicPr preferRelativeResize="0"/>
          <p:nvPr/>
        </p:nvPicPr>
        <p:blipFill>
          <a:blip r:embed="rId10">
            <a:alphaModFix/>
          </a:blip>
          <a:stretch>
            <a:fillRect/>
          </a:stretch>
        </p:blipFill>
        <p:spPr>
          <a:xfrm>
            <a:off x="2378075" y="4009500"/>
            <a:ext cx="1847850" cy="1801100"/>
          </a:xfrm>
          <a:prstGeom prst="rect">
            <a:avLst/>
          </a:prstGeom>
          <a:noFill/>
          <a:ln>
            <a:noFill/>
          </a:ln>
        </p:spPr>
      </p:pic>
      <p:sp>
        <p:nvSpPr>
          <p:cNvPr id="792" name="Google Shape;792;p65"/>
          <p:cNvSpPr txBox="1"/>
          <p:nvPr/>
        </p:nvSpPr>
        <p:spPr>
          <a:xfrm>
            <a:off x="2342450" y="5904500"/>
            <a:ext cx="191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200">
                <a:latin typeface="Poppins"/>
                <a:ea typeface="Poppins"/>
                <a:cs typeface="Poppins"/>
                <a:sym typeface="Poppins"/>
              </a:rPr>
              <a:t>Nikhil Kamthe</a:t>
            </a:r>
            <a:endParaRPr b="1" sz="12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6"/>
          <p:cNvSpPr txBox="1"/>
          <p:nvPr>
            <p:ph type="title"/>
          </p:nvPr>
        </p:nvSpPr>
        <p:spPr>
          <a:xfrm>
            <a:off x="893750" y="322569"/>
            <a:ext cx="62787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Agenda </a:t>
            </a:r>
            <a:endParaRPr>
              <a:latin typeface="Roboto"/>
              <a:ea typeface="Roboto"/>
              <a:cs typeface="Roboto"/>
              <a:sym typeface="Roboto"/>
            </a:endParaRPr>
          </a:p>
        </p:txBody>
      </p:sp>
      <p:sp>
        <p:nvSpPr>
          <p:cNvPr id="799" name="Google Shape;799;p66"/>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sp>
        <p:nvSpPr>
          <p:cNvPr id="800" name="Google Shape;800;p66"/>
          <p:cNvSpPr txBox="1"/>
          <p:nvPr>
            <p:ph idx="1" type="body"/>
          </p:nvPr>
        </p:nvSpPr>
        <p:spPr>
          <a:xfrm>
            <a:off x="707850" y="1272375"/>
            <a:ext cx="10776300" cy="5237700"/>
          </a:xfrm>
          <a:prstGeom prst="rect">
            <a:avLst/>
          </a:prstGeom>
        </p:spPr>
        <p:txBody>
          <a:bodyPr anchorCtr="0" anchor="t" bIns="0" lIns="0" spcFirstLastPara="1" rIns="0" wrap="square" tIns="0">
            <a:noAutofit/>
          </a:bodyPr>
          <a:lstStyle/>
          <a:p>
            <a:pPr indent="-355600" lvl="1" marL="914400" rtl="0" algn="l">
              <a:spcBef>
                <a:spcPts val="60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Overview of buyer side tracking for PL families of products (PLS, PLA, PLX, OA, PD).</a:t>
            </a:r>
            <a:endParaRPr sz="2000">
              <a:solidFill>
                <a:srgbClr val="595959"/>
              </a:solidFill>
              <a:latin typeface="Roboto"/>
              <a:ea typeface="Roboto"/>
              <a:cs typeface="Roboto"/>
              <a:sym typeface="Roboto"/>
            </a:endParaRPr>
          </a:p>
          <a:p>
            <a:pPr indent="-355600" lvl="2" marL="13716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Data Usage</a:t>
            </a:r>
            <a:endParaRPr sz="2000">
              <a:solidFill>
                <a:srgbClr val="595959"/>
              </a:solidFill>
              <a:latin typeface="Roboto"/>
              <a:ea typeface="Roboto"/>
              <a:cs typeface="Roboto"/>
              <a:sym typeface="Roboto"/>
            </a:endParaRPr>
          </a:p>
          <a:p>
            <a:pPr indent="-355600" lvl="3" marL="18288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Reporting on SellerHub: mTab, pTab, etc.</a:t>
            </a:r>
            <a:endParaRPr sz="2000">
              <a:solidFill>
                <a:srgbClr val="595959"/>
              </a:solidFill>
              <a:latin typeface="Roboto"/>
              <a:ea typeface="Roboto"/>
              <a:cs typeface="Roboto"/>
              <a:sym typeface="Roboto"/>
            </a:endParaRPr>
          </a:p>
          <a:p>
            <a:pPr indent="-355600" lvl="3" marL="18288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Attribution, Charging</a:t>
            </a:r>
            <a:endParaRPr sz="2000">
              <a:solidFill>
                <a:srgbClr val="595959"/>
              </a:solidFill>
              <a:latin typeface="Roboto"/>
              <a:ea typeface="Roboto"/>
              <a:cs typeface="Roboto"/>
              <a:sym typeface="Roboto"/>
            </a:endParaRPr>
          </a:p>
          <a:p>
            <a:pPr indent="-355600" lvl="3" marL="18288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Data science pipeline: Merch, Search.</a:t>
            </a:r>
            <a:endParaRPr sz="2000">
              <a:solidFill>
                <a:srgbClr val="595959"/>
              </a:solidFill>
              <a:latin typeface="Roboto"/>
              <a:ea typeface="Roboto"/>
              <a:cs typeface="Roboto"/>
              <a:sym typeface="Roboto"/>
            </a:endParaRPr>
          </a:p>
          <a:p>
            <a:pPr indent="-355600" lvl="3" marL="18288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Analytic, EP (MADCDL)</a:t>
            </a:r>
            <a:endParaRPr sz="2000">
              <a:solidFill>
                <a:srgbClr val="595959"/>
              </a:solidFill>
              <a:latin typeface="Roboto"/>
              <a:ea typeface="Roboto"/>
              <a:cs typeface="Roboto"/>
              <a:sym typeface="Roboto"/>
            </a:endParaRPr>
          </a:p>
          <a:p>
            <a:pPr indent="-355600" lvl="2" marL="13716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Data creation and collection</a:t>
            </a:r>
            <a:endParaRPr sz="2000">
              <a:solidFill>
                <a:srgbClr val="595959"/>
              </a:solidFill>
              <a:latin typeface="Roboto"/>
              <a:ea typeface="Roboto"/>
              <a:cs typeface="Roboto"/>
              <a:sym typeface="Roboto"/>
            </a:endParaRPr>
          </a:p>
          <a:p>
            <a:pPr indent="-355600" lvl="3" marL="18288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Impression, Clicks, Sale</a:t>
            </a:r>
            <a:endParaRPr sz="2000">
              <a:solidFill>
                <a:srgbClr val="595959"/>
              </a:solidFill>
              <a:latin typeface="Roboto"/>
              <a:ea typeface="Roboto"/>
              <a:cs typeface="Roboto"/>
              <a:sym typeface="Roboto"/>
            </a:endParaRPr>
          </a:p>
          <a:p>
            <a:pPr indent="-355600" lvl="1" marL="9144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Not in scope</a:t>
            </a:r>
            <a:endParaRPr sz="2000">
              <a:solidFill>
                <a:srgbClr val="595959"/>
              </a:solidFill>
              <a:latin typeface="Roboto"/>
              <a:ea typeface="Roboto"/>
              <a:cs typeface="Roboto"/>
              <a:sym typeface="Roboto"/>
            </a:endParaRPr>
          </a:p>
          <a:p>
            <a:pPr indent="-355600" lvl="2" marL="1371600" rtl="0" algn="l">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Organic Data Tracking, Reporting</a:t>
            </a:r>
            <a:endParaRPr sz="2000">
              <a:solidFill>
                <a:srgbClr val="595959"/>
              </a:solidFill>
              <a:latin typeface="Roboto"/>
              <a:ea typeface="Roboto"/>
              <a:cs typeface="Roboto"/>
              <a:sym typeface="Roboto"/>
            </a:endParaRPr>
          </a:p>
          <a:p>
            <a:pPr indent="0" lvl="0" marL="0" rtl="0" algn="l">
              <a:spcBef>
                <a:spcPts val="0"/>
              </a:spcBef>
              <a:spcAft>
                <a:spcPts val="0"/>
              </a:spcAft>
              <a:buNone/>
            </a:pPr>
            <a:r>
              <a:t/>
            </a:r>
            <a:endParaRPr sz="2000">
              <a:solidFill>
                <a:srgbClr val="595959"/>
              </a:solidFill>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7"/>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Marketing Tab</a:t>
            </a:r>
            <a:endParaRPr b="0" i="1" sz="2900">
              <a:latin typeface="Roboto"/>
              <a:ea typeface="Roboto"/>
              <a:cs typeface="Roboto"/>
              <a:sym typeface="Roboto"/>
            </a:endParaRPr>
          </a:p>
        </p:txBody>
      </p:sp>
      <p:sp>
        <p:nvSpPr>
          <p:cNvPr id="807" name="Google Shape;807;p67"/>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pic>
        <p:nvPicPr>
          <p:cNvPr id="808" name="Google Shape;808;p67"/>
          <p:cNvPicPr preferRelativeResize="0"/>
          <p:nvPr/>
        </p:nvPicPr>
        <p:blipFill>
          <a:blip r:embed="rId3">
            <a:alphaModFix/>
          </a:blip>
          <a:stretch>
            <a:fillRect/>
          </a:stretch>
        </p:blipFill>
        <p:spPr>
          <a:xfrm>
            <a:off x="599600" y="1600125"/>
            <a:ext cx="10862776" cy="406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8"/>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Marketing Tab</a:t>
            </a:r>
            <a:endParaRPr b="0" i="1" sz="2900">
              <a:latin typeface="Roboto"/>
              <a:ea typeface="Roboto"/>
              <a:cs typeface="Roboto"/>
              <a:sym typeface="Roboto"/>
            </a:endParaRPr>
          </a:p>
        </p:txBody>
      </p:sp>
      <p:sp>
        <p:nvSpPr>
          <p:cNvPr id="815" name="Google Shape;815;p68"/>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pic>
        <p:nvPicPr>
          <p:cNvPr id="816" name="Google Shape;816;p68"/>
          <p:cNvPicPr preferRelativeResize="0"/>
          <p:nvPr/>
        </p:nvPicPr>
        <p:blipFill>
          <a:blip r:embed="rId3">
            <a:alphaModFix/>
          </a:blip>
          <a:stretch>
            <a:fillRect/>
          </a:stretch>
        </p:blipFill>
        <p:spPr>
          <a:xfrm>
            <a:off x="707850" y="1305925"/>
            <a:ext cx="9203830" cy="519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9"/>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Performance Tab, Traffic Page</a:t>
            </a:r>
            <a:endParaRPr b="0" i="1" sz="2900">
              <a:latin typeface="Roboto"/>
              <a:ea typeface="Roboto"/>
              <a:cs typeface="Roboto"/>
              <a:sym typeface="Roboto"/>
            </a:endParaRPr>
          </a:p>
        </p:txBody>
      </p:sp>
      <p:sp>
        <p:nvSpPr>
          <p:cNvPr id="823" name="Google Shape;823;p69"/>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pic>
        <p:nvPicPr>
          <p:cNvPr id="824" name="Google Shape;824;p69"/>
          <p:cNvPicPr preferRelativeResize="0"/>
          <p:nvPr/>
        </p:nvPicPr>
        <p:blipFill>
          <a:blip r:embed="rId3">
            <a:alphaModFix/>
          </a:blip>
          <a:stretch>
            <a:fillRect/>
          </a:stretch>
        </p:blipFill>
        <p:spPr>
          <a:xfrm>
            <a:off x="660400" y="1505975"/>
            <a:ext cx="10648975" cy="496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0"/>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Performance Tab, Traffic Page</a:t>
            </a:r>
            <a:endParaRPr b="0" i="1" sz="2900">
              <a:latin typeface="Roboto"/>
              <a:ea typeface="Roboto"/>
              <a:cs typeface="Roboto"/>
              <a:sym typeface="Roboto"/>
            </a:endParaRPr>
          </a:p>
        </p:txBody>
      </p:sp>
      <p:sp>
        <p:nvSpPr>
          <p:cNvPr id="831" name="Google Shape;831;p70"/>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pic>
        <p:nvPicPr>
          <p:cNvPr id="832" name="Google Shape;832;p70"/>
          <p:cNvPicPr preferRelativeResize="0"/>
          <p:nvPr/>
        </p:nvPicPr>
        <p:blipFill>
          <a:blip r:embed="rId3">
            <a:alphaModFix/>
          </a:blip>
          <a:stretch>
            <a:fillRect/>
          </a:stretch>
        </p:blipFill>
        <p:spPr>
          <a:xfrm>
            <a:off x="771125" y="1281625"/>
            <a:ext cx="9509402" cy="5376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1"/>
          <p:cNvSpPr txBox="1"/>
          <p:nvPr>
            <p:ph type="title"/>
          </p:nvPr>
        </p:nvSpPr>
        <p:spPr>
          <a:xfrm>
            <a:off x="707850" y="403775"/>
            <a:ext cx="10412400" cy="94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AU">
                <a:latin typeface="Roboto"/>
                <a:ea typeface="Roboto"/>
                <a:cs typeface="Roboto"/>
                <a:sym typeface="Roboto"/>
              </a:rPr>
              <a:t>Data Usage: Attribution, Charging, Click Fraud</a:t>
            </a:r>
            <a:endParaRPr b="0" i="1" sz="2900">
              <a:latin typeface="Roboto"/>
              <a:ea typeface="Roboto"/>
              <a:cs typeface="Roboto"/>
              <a:sym typeface="Roboto"/>
            </a:endParaRPr>
          </a:p>
        </p:txBody>
      </p:sp>
      <p:sp>
        <p:nvSpPr>
          <p:cNvPr id="839" name="Google Shape;839;p71"/>
          <p:cNvSpPr txBox="1"/>
          <p:nvPr>
            <p:ph idx="12" type="sldNum"/>
          </p:nvPr>
        </p:nvSpPr>
        <p:spPr>
          <a:xfrm>
            <a:off x="11521281" y="403777"/>
            <a:ext cx="569100" cy="193800"/>
          </a:xfrm>
          <a:prstGeom prst="rect">
            <a:avLst/>
          </a:prstGeom>
        </p:spPr>
        <p:txBody>
          <a:bodyPr anchorCtr="0" anchor="b" bIns="0" lIns="0" spcFirstLastPara="1" rIns="36000" wrap="square" tIns="45700">
            <a:noAutofit/>
          </a:bodyPr>
          <a:lstStyle/>
          <a:p>
            <a:pPr indent="0" lvl="0" marL="0" rtl="0" algn="l">
              <a:spcBef>
                <a:spcPts val="0"/>
              </a:spcBef>
              <a:spcAft>
                <a:spcPts val="0"/>
              </a:spcAft>
              <a:buClr>
                <a:srgbClr val="000000"/>
              </a:buClr>
              <a:buFont typeface="Arial"/>
              <a:buNone/>
            </a:pPr>
            <a:fld id="{00000000-1234-1234-1234-123412341234}" type="slidenum">
              <a:rPr lang="en-AU"/>
              <a:t>‹#›</a:t>
            </a:fld>
            <a:endParaRPr/>
          </a:p>
        </p:txBody>
      </p:sp>
      <p:sp>
        <p:nvSpPr>
          <p:cNvPr id="840" name="Google Shape;840;p71"/>
          <p:cNvSpPr txBox="1"/>
          <p:nvPr/>
        </p:nvSpPr>
        <p:spPr>
          <a:xfrm>
            <a:off x="154750" y="1504425"/>
            <a:ext cx="10013100" cy="3971100"/>
          </a:xfrm>
          <a:prstGeom prst="rect">
            <a:avLst/>
          </a:prstGeom>
          <a:noFill/>
          <a:ln>
            <a:noFill/>
          </a:ln>
        </p:spPr>
        <p:txBody>
          <a:bodyPr anchorCtr="0" anchor="t" bIns="91425" lIns="91425" spcFirstLastPara="1" rIns="91425" wrap="square" tIns="91425">
            <a:spAutoFit/>
          </a:bodyPr>
          <a:lstStyle/>
          <a:p>
            <a:pPr indent="-355600" lvl="1" marL="914400" rtl="0" algn="l">
              <a:lnSpc>
                <a:spcPct val="120000"/>
              </a:lnSpc>
              <a:spcBef>
                <a:spcPts val="120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Attribution</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Last Click attribution for PLS, PLA, PLX based on BES Click Events</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Offline Soj xID attribution</a:t>
            </a:r>
            <a:endParaRPr sz="2000">
              <a:solidFill>
                <a:srgbClr val="595959"/>
              </a:solidFill>
              <a:latin typeface="Roboto"/>
              <a:ea typeface="Roboto"/>
              <a:cs typeface="Roboto"/>
              <a:sym typeface="Roboto"/>
            </a:endParaRPr>
          </a:p>
          <a:p>
            <a:pPr indent="-355600" lvl="1" marL="9144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Budget Management &amp; Charging (CPC)</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PLA/SFA(OA)/PD real time budget management</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PLA/SFA(OA)/PD offline charging</a:t>
            </a:r>
            <a:endParaRPr sz="2000">
              <a:solidFill>
                <a:srgbClr val="595959"/>
              </a:solidFill>
              <a:latin typeface="Roboto"/>
              <a:ea typeface="Roboto"/>
              <a:cs typeface="Roboto"/>
              <a:sym typeface="Roboto"/>
            </a:endParaRPr>
          </a:p>
          <a:p>
            <a:pPr indent="-355600" lvl="1" marL="9144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Click Fraud (CPC)</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PLA/SFA(OA)/PD Realtime Click Fraud processing on pulsar event.</a:t>
            </a:r>
            <a:endParaRPr sz="2000">
              <a:solidFill>
                <a:srgbClr val="595959"/>
              </a:solidFill>
              <a:latin typeface="Roboto"/>
              <a:ea typeface="Roboto"/>
              <a:cs typeface="Roboto"/>
              <a:sym typeface="Roboto"/>
            </a:endParaRPr>
          </a:p>
          <a:p>
            <a:pPr indent="-355600" lvl="2" marL="1371600" rtl="0" algn="l">
              <a:lnSpc>
                <a:spcPct val="120000"/>
              </a:lnSpc>
              <a:spcBef>
                <a:spcPts val="0"/>
              </a:spcBef>
              <a:spcAft>
                <a:spcPts val="0"/>
              </a:spcAft>
              <a:buClr>
                <a:srgbClr val="595959"/>
              </a:buClr>
              <a:buSzPts val="2000"/>
              <a:buFont typeface="Roboto"/>
              <a:buChar char="■"/>
            </a:pPr>
            <a:r>
              <a:rPr lang="en-AU" sz="2000">
                <a:solidFill>
                  <a:srgbClr val="595959"/>
                </a:solidFill>
                <a:latin typeface="Roboto"/>
                <a:ea typeface="Roboto"/>
                <a:cs typeface="Roboto"/>
                <a:sym typeface="Roboto"/>
              </a:rPr>
              <a:t>Offline Click Fraud processing and Google Data Calibration (SFA)</a:t>
            </a:r>
            <a:endParaRPr sz="2000">
              <a:solidFill>
                <a:srgbClr val="595959"/>
              </a:solidFill>
              <a:latin typeface="Roboto"/>
              <a:ea typeface="Roboto"/>
              <a:cs typeface="Roboto"/>
              <a:sym typeface="Roboto"/>
            </a:endParaRPr>
          </a:p>
          <a:p>
            <a:pPr indent="0" lvl="0" marL="1371600" rtl="0" algn="l">
              <a:lnSpc>
                <a:spcPct val="120000"/>
              </a:lnSpc>
              <a:spcBef>
                <a:spcPts val="1200"/>
              </a:spcBef>
              <a:spcAft>
                <a:spcPts val="0"/>
              </a:spcAft>
              <a:buNone/>
            </a:pPr>
            <a:r>
              <a:t/>
            </a:r>
            <a:endParaRPr sz="2000">
              <a:solidFill>
                <a:srgbClr val="595959"/>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al_eBayAds_PPTTemplate">
  <a:themeElements>
    <a:clrScheme name="eBay Ads Teal">
      <a:dk1>
        <a:srgbClr val="41413F"/>
      </a:dk1>
      <a:lt1>
        <a:srgbClr val="FFFFFF"/>
      </a:lt1>
      <a:dk2>
        <a:srgbClr val="003047"/>
      </a:dk2>
      <a:lt2>
        <a:srgbClr val="C7C7C7"/>
      </a:lt2>
      <a:accent1>
        <a:srgbClr val="02A2A7"/>
      </a:accent1>
      <a:accent2>
        <a:srgbClr val="0E496C"/>
      </a:accent2>
      <a:accent3>
        <a:srgbClr val="01718F"/>
      </a:accent3>
      <a:accent4>
        <a:srgbClr val="1DCBCA"/>
      </a:accent4>
      <a:accent5>
        <a:srgbClr val="71E3E2"/>
      </a:accent5>
      <a:accent6>
        <a:srgbClr val="C2F2EC"/>
      </a:accent6>
      <a:hlink>
        <a:srgbClr val="003047"/>
      </a:hlink>
      <a:folHlink>
        <a:srgbClr val="02A2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